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2" r:id="rId16"/>
    <p:sldId id="283" r:id="rId17"/>
    <p:sldId id="279" r:id="rId18"/>
    <p:sldId id="280" r:id="rId19"/>
    <p:sldId id="281" r:id="rId20"/>
    <p:sldId id="284" r:id="rId21"/>
    <p:sldId id="289" r:id="rId22"/>
    <p:sldId id="285" r:id="rId23"/>
    <p:sldId id="286" r:id="rId24"/>
    <p:sldId id="290" r:id="rId25"/>
    <p:sldId id="287" r:id="rId26"/>
    <p:sldId id="292" r:id="rId27"/>
    <p:sldId id="291" r:id="rId28"/>
    <p:sldId id="288" r:id="rId29"/>
    <p:sldId id="293" r:id="rId30"/>
    <p:sldId id="294" r:id="rId31"/>
    <p:sldId id="295" r:id="rId32"/>
    <p:sldId id="296" r:id="rId33"/>
    <p:sldId id="297" r:id="rId34"/>
    <p:sldId id="299" r:id="rId35"/>
    <p:sldId id="301" r:id="rId36"/>
    <p:sldId id="302" r:id="rId37"/>
    <p:sldId id="303" r:id="rId38"/>
    <p:sldId id="306" r:id="rId39"/>
    <p:sldId id="307" r:id="rId40"/>
    <p:sldId id="304" r:id="rId41"/>
    <p:sldId id="310" r:id="rId42"/>
    <p:sldId id="305" r:id="rId43"/>
    <p:sldId id="308" r:id="rId44"/>
    <p:sldId id="309" r:id="rId45"/>
    <p:sldId id="26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48B"/>
    <a:srgbClr val="0069B7"/>
    <a:srgbClr val="20AEE5"/>
    <a:srgbClr val="2890D0"/>
    <a:srgbClr val="21ADE5"/>
    <a:srgbClr val="C7EBF9"/>
    <a:srgbClr val="288FCF"/>
    <a:srgbClr val="FFFFFF"/>
    <a:srgbClr val="0063A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4ECC3-1FCA-4CE0-9EA8-825163B8D7D8}" v="191" dt="2023-10-30T17:50:49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8" autoAdjust="0"/>
    <p:restoredTop sz="94660"/>
  </p:normalViewPr>
  <p:slideViewPr>
    <p:cSldViewPr snapToGrid="0">
      <p:cViewPr>
        <p:scale>
          <a:sx n="75" d="100"/>
          <a:sy n="75" d="100"/>
        </p:scale>
        <p:origin x="504" y="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하 유빈" userId="5da14a1c-a4fe-493e-9f19-c6e4c1a16791" providerId="ADAL" clId="{9BF4ECC3-1FCA-4CE0-9EA8-825163B8D7D8}"/>
    <pc:docChg chg="undo redo custSel addSld delSld modSld sldOrd">
      <pc:chgData name="하 유빈" userId="5da14a1c-a4fe-493e-9f19-c6e4c1a16791" providerId="ADAL" clId="{9BF4ECC3-1FCA-4CE0-9EA8-825163B8D7D8}" dt="2023-10-30T17:51:37.556" v="1593" actId="113"/>
      <pc:docMkLst>
        <pc:docMk/>
      </pc:docMkLst>
      <pc:sldChg chg="delSp modSp mod">
        <pc:chgData name="하 유빈" userId="5da14a1c-a4fe-493e-9f19-c6e4c1a16791" providerId="ADAL" clId="{9BF4ECC3-1FCA-4CE0-9EA8-825163B8D7D8}" dt="2023-10-30T16:45:23.271" v="40" actId="478"/>
        <pc:sldMkLst>
          <pc:docMk/>
          <pc:sldMk cId="27676049" sldId="256"/>
        </pc:sldMkLst>
        <pc:spChg chg="del">
          <ac:chgData name="하 유빈" userId="5da14a1c-a4fe-493e-9f19-c6e4c1a16791" providerId="ADAL" clId="{9BF4ECC3-1FCA-4CE0-9EA8-825163B8D7D8}" dt="2023-10-30T16:45:23.271" v="40" actId="478"/>
          <ac:spMkLst>
            <pc:docMk/>
            <pc:sldMk cId="27676049" sldId="256"/>
            <ac:spMk id="2" creationId="{C664564B-7284-095A-5F99-D636C39D3849}"/>
          </ac:spMkLst>
        </pc:spChg>
        <pc:spChg chg="mod">
          <ac:chgData name="하 유빈" userId="5da14a1c-a4fe-493e-9f19-c6e4c1a16791" providerId="ADAL" clId="{9BF4ECC3-1FCA-4CE0-9EA8-825163B8D7D8}" dt="2023-10-30T16:45:18.658" v="39" actId="6549"/>
          <ac:spMkLst>
            <pc:docMk/>
            <pc:sldMk cId="27676049" sldId="256"/>
            <ac:spMk id="4" creationId="{93AA2792-F0F6-BBB0-4BB2-71C1B535D7AC}"/>
          </ac:spMkLst>
        </pc:spChg>
        <pc:spChg chg="mod">
          <ac:chgData name="하 유빈" userId="5da14a1c-a4fe-493e-9f19-c6e4c1a16791" providerId="ADAL" clId="{9BF4ECC3-1FCA-4CE0-9EA8-825163B8D7D8}" dt="2023-10-30T16:45:14.826" v="38" actId="20577"/>
          <ac:spMkLst>
            <pc:docMk/>
            <pc:sldMk cId="27676049" sldId="256"/>
            <ac:spMk id="13" creationId="{DF48B254-5E8C-7ED7-0D8D-E7A15794FED0}"/>
          </ac:spMkLst>
        </pc:spChg>
        <pc:picChg chg="mod">
          <ac:chgData name="하 유빈" userId="5da14a1c-a4fe-493e-9f19-c6e4c1a16791" providerId="ADAL" clId="{9BF4ECC3-1FCA-4CE0-9EA8-825163B8D7D8}" dt="2023-10-30T16:45:04.483" v="22" actId="14100"/>
          <ac:picMkLst>
            <pc:docMk/>
            <pc:sldMk cId="27676049" sldId="256"/>
            <ac:picMk id="15" creationId="{E4988668-BDE7-3EAA-0E54-E08F95D21316}"/>
          </ac:picMkLst>
        </pc:picChg>
      </pc:sldChg>
      <pc:sldChg chg="del">
        <pc:chgData name="하 유빈" userId="5da14a1c-a4fe-493e-9f19-c6e4c1a16791" providerId="ADAL" clId="{9BF4ECC3-1FCA-4CE0-9EA8-825163B8D7D8}" dt="2023-10-30T17:51:06.961" v="1571" actId="47"/>
        <pc:sldMkLst>
          <pc:docMk/>
          <pc:sldMk cId="817066241" sldId="257"/>
        </pc:sldMkLst>
      </pc:sldChg>
      <pc:sldChg chg="modSp del mod">
        <pc:chgData name="하 유빈" userId="5da14a1c-a4fe-493e-9f19-c6e4c1a16791" providerId="ADAL" clId="{9BF4ECC3-1FCA-4CE0-9EA8-825163B8D7D8}" dt="2023-10-30T17:51:06.961" v="1571" actId="47"/>
        <pc:sldMkLst>
          <pc:docMk/>
          <pc:sldMk cId="1488566645" sldId="259"/>
        </pc:sldMkLst>
        <pc:grpChg chg="mod">
          <ac:chgData name="하 유빈" userId="5da14a1c-a4fe-493e-9f19-c6e4c1a16791" providerId="ADAL" clId="{9BF4ECC3-1FCA-4CE0-9EA8-825163B8D7D8}" dt="2023-10-30T17:01:27.331" v="559" actId="1076"/>
          <ac:grpSpMkLst>
            <pc:docMk/>
            <pc:sldMk cId="1488566645" sldId="259"/>
            <ac:grpSpMk id="39" creationId="{29BF1149-270B-4AFD-9B89-D4A518C48BB1}"/>
          </ac:grpSpMkLst>
        </pc:grpChg>
        <pc:picChg chg="mod ord">
          <ac:chgData name="하 유빈" userId="5da14a1c-a4fe-493e-9f19-c6e4c1a16791" providerId="ADAL" clId="{9BF4ECC3-1FCA-4CE0-9EA8-825163B8D7D8}" dt="2023-10-30T17:01:15.864" v="556" actId="167"/>
          <ac:picMkLst>
            <pc:docMk/>
            <pc:sldMk cId="1488566645" sldId="259"/>
            <ac:picMk id="3" creationId="{DB44422B-7B1B-C1F0-1309-86564A7E9389}"/>
          </ac:picMkLst>
        </pc:picChg>
      </pc:sldChg>
      <pc:sldChg chg="del">
        <pc:chgData name="하 유빈" userId="5da14a1c-a4fe-493e-9f19-c6e4c1a16791" providerId="ADAL" clId="{9BF4ECC3-1FCA-4CE0-9EA8-825163B8D7D8}" dt="2023-10-30T17:51:06.961" v="1571" actId="47"/>
        <pc:sldMkLst>
          <pc:docMk/>
          <pc:sldMk cId="3299474318" sldId="260"/>
        </pc:sldMkLst>
      </pc:sldChg>
      <pc:sldChg chg="del">
        <pc:chgData name="하 유빈" userId="5da14a1c-a4fe-493e-9f19-c6e4c1a16791" providerId="ADAL" clId="{9BF4ECC3-1FCA-4CE0-9EA8-825163B8D7D8}" dt="2023-10-30T17:51:06.961" v="1571" actId="47"/>
        <pc:sldMkLst>
          <pc:docMk/>
          <pc:sldMk cId="1319565177" sldId="262"/>
        </pc:sldMkLst>
      </pc:sldChg>
      <pc:sldChg chg="del">
        <pc:chgData name="하 유빈" userId="5da14a1c-a4fe-493e-9f19-c6e4c1a16791" providerId="ADAL" clId="{9BF4ECC3-1FCA-4CE0-9EA8-825163B8D7D8}" dt="2023-10-30T17:51:06.961" v="1571" actId="47"/>
        <pc:sldMkLst>
          <pc:docMk/>
          <pc:sldMk cId="3572904714" sldId="264"/>
        </pc:sldMkLst>
      </pc:sldChg>
      <pc:sldChg chg="modSp mod">
        <pc:chgData name="하 유빈" userId="5da14a1c-a4fe-493e-9f19-c6e4c1a16791" providerId="ADAL" clId="{9BF4ECC3-1FCA-4CE0-9EA8-825163B8D7D8}" dt="2023-10-30T17:51:37.556" v="1593" actId="113"/>
        <pc:sldMkLst>
          <pc:docMk/>
          <pc:sldMk cId="694405093" sldId="265"/>
        </pc:sldMkLst>
        <pc:spChg chg="mod">
          <ac:chgData name="하 유빈" userId="5da14a1c-a4fe-493e-9f19-c6e4c1a16791" providerId="ADAL" clId="{9BF4ECC3-1FCA-4CE0-9EA8-825163B8D7D8}" dt="2023-10-30T17:51:37.556" v="1593" actId="113"/>
          <ac:spMkLst>
            <pc:docMk/>
            <pc:sldMk cId="694405093" sldId="265"/>
            <ac:spMk id="2" creationId="{35AD9AE8-203E-8DE6-4BF7-3EB49CC18067}"/>
          </ac:spMkLst>
        </pc:spChg>
        <pc:spChg chg="mod">
          <ac:chgData name="하 유빈" userId="5da14a1c-a4fe-493e-9f19-c6e4c1a16791" providerId="ADAL" clId="{9BF4ECC3-1FCA-4CE0-9EA8-825163B8D7D8}" dt="2023-10-30T17:51:12.091" v="1574" actId="6549"/>
          <ac:spMkLst>
            <pc:docMk/>
            <pc:sldMk cId="694405093" sldId="265"/>
            <ac:spMk id="8" creationId="{3989D4AC-8BB9-0BC5-AA15-D6E2B5B4B310}"/>
          </ac:spMkLst>
        </pc:spChg>
      </pc:sldChg>
      <pc:sldChg chg="del">
        <pc:chgData name="하 유빈" userId="5da14a1c-a4fe-493e-9f19-c6e4c1a16791" providerId="ADAL" clId="{9BF4ECC3-1FCA-4CE0-9EA8-825163B8D7D8}" dt="2023-10-30T17:51:06.961" v="1571" actId="47"/>
        <pc:sldMkLst>
          <pc:docMk/>
          <pc:sldMk cId="1987086682" sldId="266"/>
        </pc:sldMkLst>
      </pc:sldChg>
      <pc:sldChg chg="del">
        <pc:chgData name="하 유빈" userId="5da14a1c-a4fe-493e-9f19-c6e4c1a16791" providerId="ADAL" clId="{9BF4ECC3-1FCA-4CE0-9EA8-825163B8D7D8}" dt="2023-10-30T17:51:06.961" v="1571" actId="47"/>
        <pc:sldMkLst>
          <pc:docMk/>
          <pc:sldMk cId="915483077" sldId="267"/>
        </pc:sldMkLst>
      </pc:sldChg>
      <pc:sldChg chg="del">
        <pc:chgData name="하 유빈" userId="5da14a1c-a4fe-493e-9f19-c6e4c1a16791" providerId="ADAL" clId="{9BF4ECC3-1FCA-4CE0-9EA8-825163B8D7D8}" dt="2023-10-30T17:51:06.961" v="1571" actId="47"/>
        <pc:sldMkLst>
          <pc:docMk/>
          <pc:sldMk cId="1566310507" sldId="268"/>
        </pc:sldMkLst>
      </pc:sldChg>
      <pc:sldChg chg="addSp delSp modSp add mod">
        <pc:chgData name="하 유빈" userId="5da14a1c-a4fe-493e-9f19-c6e4c1a16791" providerId="ADAL" clId="{9BF4ECC3-1FCA-4CE0-9EA8-825163B8D7D8}" dt="2023-10-30T16:49:11.670" v="467" actId="478"/>
        <pc:sldMkLst>
          <pc:docMk/>
          <pc:sldMk cId="589336117" sldId="269"/>
        </pc:sldMkLst>
        <pc:spChg chg="del mod">
          <ac:chgData name="하 유빈" userId="5da14a1c-a4fe-493e-9f19-c6e4c1a16791" providerId="ADAL" clId="{9BF4ECC3-1FCA-4CE0-9EA8-825163B8D7D8}" dt="2023-10-30T16:49:11.670" v="467" actId="478"/>
          <ac:spMkLst>
            <pc:docMk/>
            <pc:sldMk cId="589336117" sldId="269"/>
            <ac:spMk id="4" creationId="{E761C45E-7C63-DC85-5259-449D260E3E08}"/>
          </ac:spMkLst>
        </pc:spChg>
        <pc:spChg chg="mod">
          <ac:chgData name="하 유빈" userId="5da14a1c-a4fe-493e-9f19-c6e4c1a16791" providerId="ADAL" clId="{9BF4ECC3-1FCA-4CE0-9EA8-825163B8D7D8}" dt="2023-10-30T16:49:08.520" v="466" actId="14100"/>
          <ac:spMkLst>
            <pc:docMk/>
            <pc:sldMk cId="589336117" sldId="269"/>
            <ac:spMk id="11" creationId="{328610C7-9179-704A-1A2A-7E8876991E7D}"/>
          </ac:spMkLst>
        </pc:spChg>
        <pc:spChg chg="del">
          <ac:chgData name="하 유빈" userId="5da14a1c-a4fe-493e-9f19-c6e4c1a16791" providerId="ADAL" clId="{9BF4ECC3-1FCA-4CE0-9EA8-825163B8D7D8}" dt="2023-10-30T16:45:46.770" v="42" actId="478"/>
          <ac:spMkLst>
            <pc:docMk/>
            <pc:sldMk cId="589336117" sldId="269"/>
            <ac:spMk id="12" creationId="{EED94277-BEE6-F6B2-049C-6D7FFDD8D8F3}"/>
          </ac:spMkLst>
        </pc:spChg>
        <pc:spChg chg="mod">
          <ac:chgData name="하 유빈" userId="5da14a1c-a4fe-493e-9f19-c6e4c1a16791" providerId="ADAL" clId="{9BF4ECC3-1FCA-4CE0-9EA8-825163B8D7D8}" dt="2023-10-30T16:46:11.100" v="91" actId="404"/>
          <ac:spMkLst>
            <pc:docMk/>
            <pc:sldMk cId="589336117" sldId="269"/>
            <ac:spMk id="15" creationId="{47C4EA2D-5557-8A91-5B99-272EA0975BCC}"/>
          </ac:spMkLst>
        </pc:spChg>
        <pc:spChg chg="del">
          <ac:chgData name="하 유빈" userId="5da14a1c-a4fe-493e-9f19-c6e4c1a16791" providerId="ADAL" clId="{9BF4ECC3-1FCA-4CE0-9EA8-825163B8D7D8}" dt="2023-10-30T16:46:17.458" v="92" actId="478"/>
          <ac:spMkLst>
            <pc:docMk/>
            <pc:sldMk cId="589336117" sldId="269"/>
            <ac:spMk id="16" creationId="{5350F261-98EF-6419-B482-261E729F88C1}"/>
          </ac:spMkLst>
        </pc:spChg>
        <pc:spChg chg="add del">
          <ac:chgData name="하 유빈" userId="5da14a1c-a4fe-493e-9f19-c6e4c1a16791" providerId="ADAL" clId="{9BF4ECC3-1FCA-4CE0-9EA8-825163B8D7D8}" dt="2023-10-30T16:48:19.882" v="454" actId="478"/>
          <ac:spMkLst>
            <pc:docMk/>
            <pc:sldMk cId="589336117" sldId="269"/>
            <ac:spMk id="18" creationId="{0E3E7BF9-02C7-15CE-366A-191231F18A3C}"/>
          </ac:spMkLst>
        </pc:spChg>
        <pc:graphicFrameChg chg="del">
          <ac:chgData name="하 유빈" userId="5da14a1c-a4fe-493e-9f19-c6e4c1a16791" providerId="ADAL" clId="{9BF4ECC3-1FCA-4CE0-9EA8-825163B8D7D8}" dt="2023-10-30T16:46:17.458" v="92" actId="478"/>
          <ac:graphicFrameMkLst>
            <pc:docMk/>
            <pc:sldMk cId="589336117" sldId="269"/>
            <ac:graphicFrameMk id="5" creationId="{04FDBEFB-C9A6-134D-AC25-2EFC55909549}"/>
          </ac:graphicFrameMkLst>
        </pc:graphicFrameChg>
        <pc:graphicFrameChg chg="del">
          <ac:chgData name="하 유빈" userId="5da14a1c-a4fe-493e-9f19-c6e4c1a16791" providerId="ADAL" clId="{9BF4ECC3-1FCA-4CE0-9EA8-825163B8D7D8}" dt="2023-10-30T16:46:17.458" v="92" actId="478"/>
          <ac:graphicFrameMkLst>
            <pc:docMk/>
            <pc:sldMk cId="589336117" sldId="269"/>
            <ac:graphicFrameMk id="6" creationId="{CF9B5399-2CF4-8D3A-996C-D2982F7617AE}"/>
          </ac:graphicFrameMkLst>
        </pc:graphicFrameChg>
      </pc:sldChg>
      <pc:sldChg chg="addSp delSp new mod">
        <pc:chgData name="하 유빈" userId="5da14a1c-a4fe-493e-9f19-c6e4c1a16791" providerId="ADAL" clId="{9BF4ECC3-1FCA-4CE0-9EA8-825163B8D7D8}" dt="2023-10-30T16:49:34.781" v="470" actId="22"/>
        <pc:sldMkLst>
          <pc:docMk/>
          <pc:sldMk cId="3856065722" sldId="270"/>
        </pc:sldMkLst>
        <pc:spChg chg="del">
          <ac:chgData name="하 유빈" userId="5da14a1c-a4fe-493e-9f19-c6e4c1a16791" providerId="ADAL" clId="{9BF4ECC3-1FCA-4CE0-9EA8-825163B8D7D8}" dt="2023-10-30T16:49:34.567" v="469" actId="478"/>
          <ac:spMkLst>
            <pc:docMk/>
            <pc:sldMk cId="3856065722" sldId="270"/>
            <ac:spMk id="2" creationId="{697D6633-BC30-8DB2-D022-52C36DE55BC2}"/>
          </ac:spMkLst>
        </pc:spChg>
        <pc:spChg chg="del">
          <ac:chgData name="하 유빈" userId="5da14a1c-a4fe-493e-9f19-c6e4c1a16791" providerId="ADAL" clId="{9BF4ECC3-1FCA-4CE0-9EA8-825163B8D7D8}" dt="2023-10-30T16:49:34.567" v="469" actId="478"/>
          <ac:spMkLst>
            <pc:docMk/>
            <pc:sldMk cId="3856065722" sldId="270"/>
            <ac:spMk id="3" creationId="{C517A330-348D-547E-9B1A-CFAA69876248}"/>
          </ac:spMkLst>
        </pc:spChg>
        <pc:picChg chg="add">
          <ac:chgData name="하 유빈" userId="5da14a1c-a4fe-493e-9f19-c6e4c1a16791" providerId="ADAL" clId="{9BF4ECC3-1FCA-4CE0-9EA8-825163B8D7D8}" dt="2023-10-30T16:49:34.781" v="470" actId="22"/>
          <ac:picMkLst>
            <pc:docMk/>
            <pc:sldMk cId="3856065722" sldId="270"/>
            <ac:picMk id="5" creationId="{89137CD8-721E-6BF5-0D3B-CB1A05D36BC5}"/>
          </ac:picMkLst>
        </pc:picChg>
      </pc:sldChg>
      <pc:sldChg chg="addSp delSp modSp new mod">
        <pc:chgData name="하 유빈" userId="5da14a1c-a4fe-493e-9f19-c6e4c1a16791" providerId="ADAL" clId="{9BF4ECC3-1FCA-4CE0-9EA8-825163B8D7D8}" dt="2023-10-30T16:50:14.755" v="474" actId="1076"/>
        <pc:sldMkLst>
          <pc:docMk/>
          <pc:sldMk cId="1537499571" sldId="271"/>
        </pc:sldMkLst>
        <pc:spChg chg="del">
          <ac:chgData name="하 유빈" userId="5da14a1c-a4fe-493e-9f19-c6e4c1a16791" providerId="ADAL" clId="{9BF4ECC3-1FCA-4CE0-9EA8-825163B8D7D8}" dt="2023-10-30T16:50:05.160" v="472" actId="478"/>
          <ac:spMkLst>
            <pc:docMk/>
            <pc:sldMk cId="1537499571" sldId="271"/>
            <ac:spMk id="2" creationId="{B2DC7CB7-C6B2-0283-24A1-A2543F6ACC23}"/>
          </ac:spMkLst>
        </pc:spChg>
        <pc:spChg chg="del">
          <ac:chgData name="하 유빈" userId="5da14a1c-a4fe-493e-9f19-c6e4c1a16791" providerId="ADAL" clId="{9BF4ECC3-1FCA-4CE0-9EA8-825163B8D7D8}" dt="2023-10-30T16:50:05.160" v="472" actId="478"/>
          <ac:spMkLst>
            <pc:docMk/>
            <pc:sldMk cId="1537499571" sldId="271"/>
            <ac:spMk id="3" creationId="{F87E636D-E68C-268C-2510-A14D8938DCD5}"/>
          </ac:spMkLst>
        </pc:spChg>
        <pc:picChg chg="add mod">
          <ac:chgData name="하 유빈" userId="5da14a1c-a4fe-493e-9f19-c6e4c1a16791" providerId="ADAL" clId="{9BF4ECC3-1FCA-4CE0-9EA8-825163B8D7D8}" dt="2023-10-30T16:50:14.755" v="474" actId="1076"/>
          <ac:picMkLst>
            <pc:docMk/>
            <pc:sldMk cId="1537499571" sldId="271"/>
            <ac:picMk id="5" creationId="{F0FEFA29-FC02-07B6-22B5-598AE4626D80}"/>
          </ac:picMkLst>
        </pc:picChg>
      </pc:sldChg>
      <pc:sldChg chg="addSp delSp modSp add mod ord">
        <pc:chgData name="하 유빈" userId="5da14a1c-a4fe-493e-9f19-c6e4c1a16791" providerId="ADAL" clId="{9BF4ECC3-1FCA-4CE0-9EA8-825163B8D7D8}" dt="2023-10-30T16:56:30.229" v="511" actId="478"/>
        <pc:sldMkLst>
          <pc:docMk/>
          <pc:sldMk cId="2651678472" sldId="272"/>
        </pc:sldMkLst>
        <pc:spChg chg="add mod">
          <ac:chgData name="하 유빈" userId="5da14a1c-a4fe-493e-9f19-c6e4c1a16791" providerId="ADAL" clId="{9BF4ECC3-1FCA-4CE0-9EA8-825163B8D7D8}" dt="2023-10-30T16:56:28.859" v="510" actId="207"/>
          <ac:spMkLst>
            <pc:docMk/>
            <pc:sldMk cId="2651678472" sldId="272"/>
            <ac:spMk id="4" creationId="{8AEFCFEE-794A-C9FA-0B0F-4BEED704255A}"/>
          </ac:spMkLst>
        </pc:spChg>
        <pc:spChg chg="add del mod">
          <ac:chgData name="하 유빈" userId="5da14a1c-a4fe-493e-9f19-c6e4c1a16791" providerId="ADAL" clId="{9BF4ECC3-1FCA-4CE0-9EA8-825163B8D7D8}" dt="2023-10-30T16:56:30.229" v="511" actId="478"/>
          <ac:spMkLst>
            <pc:docMk/>
            <pc:sldMk cId="2651678472" sldId="272"/>
            <ac:spMk id="5" creationId="{C3473C43-D75B-5C03-1618-DD51ED112DD2}"/>
          </ac:spMkLst>
        </pc:spChg>
        <pc:spChg chg="del">
          <ac:chgData name="하 유빈" userId="5da14a1c-a4fe-493e-9f19-c6e4c1a16791" providerId="ADAL" clId="{9BF4ECC3-1FCA-4CE0-9EA8-825163B8D7D8}" dt="2023-10-30T16:50:42.699" v="499" actId="478"/>
          <ac:spMkLst>
            <pc:docMk/>
            <pc:sldMk cId="2651678472" sldId="272"/>
            <ac:spMk id="11" creationId="{328610C7-9179-704A-1A2A-7E8876991E7D}"/>
          </ac:spMkLst>
        </pc:spChg>
        <pc:spChg chg="mod">
          <ac:chgData name="하 유빈" userId="5da14a1c-a4fe-493e-9f19-c6e4c1a16791" providerId="ADAL" clId="{9BF4ECC3-1FCA-4CE0-9EA8-825163B8D7D8}" dt="2023-10-30T16:50:32.001" v="498" actId="120"/>
          <ac:spMkLst>
            <pc:docMk/>
            <pc:sldMk cId="2651678472" sldId="272"/>
            <ac:spMk id="15" creationId="{47C4EA2D-5557-8A91-5B99-272EA0975BCC}"/>
          </ac:spMkLst>
        </pc:spChg>
        <pc:picChg chg="add mod">
          <ac:chgData name="하 유빈" userId="5da14a1c-a4fe-493e-9f19-c6e4c1a16791" providerId="ADAL" clId="{9BF4ECC3-1FCA-4CE0-9EA8-825163B8D7D8}" dt="2023-10-30T16:50:45.912" v="502" actId="1076"/>
          <ac:picMkLst>
            <pc:docMk/>
            <pc:sldMk cId="2651678472" sldId="272"/>
            <ac:picMk id="3" creationId="{03A77751-59AA-23F1-55A7-D2199F27D560}"/>
          </ac:picMkLst>
        </pc:picChg>
      </pc:sldChg>
      <pc:sldChg chg="addSp delSp modSp new mod">
        <pc:chgData name="하 유빈" userId="5da14a1c-a4fe-493e-9f19-c6e4c1a16791" providerId="ADAL" clId="{9BF4ECC3-1FCA-4CE0-9EA8-825163B8D7D8}" dt="2023-10-30T17:05:40.506" v="842" actId="404"/>
        <pc:sldMkLst>
          <pc:docMk/>
          <pc:sldMk cId="948779599" sldId="273"/>
        </pc:sldMkLst>
        <pc:spChg chg="del">
          <ac:chgData name="하 유빈" userId="5da14a1c-a4fe-493e-9f19-c6e4c1a16791" providerId="ADAL" clId="{9BF4ECC3-1FCA-4CE0-9EA8-825163B8D7D8}" dt="2023-10-30T16:56:39.439" v="514" actId="478"/>
          <ac:spMkLst>
            <pc:docMk/>
            <pc:sldMk cId="948779599" sldId="273"/>
            <ac:spMk id="2" creationId="{285962E0-6DD6-68AB-BEC2-F0318AD3D7BE}"/>
          </ac:spMkLst>
        </pc:spChg>
        <pc:spChg chg="del">
          <ac:chgData name="하 유빈" userId="5da14a1c-a4fe-493e-9f19-c6e4c1a16791" providerId="ADAL" clId="{9BF4ECC3-1FCA-4CE0-9EA8-825163B8D7D8}" dt="2023-10-30T16:56:39.439" v="514" actId="478"/>
          <ac:spMkLst>
            <pc:docMk/>
            <pc:sldMk cId="948779599" sldId="273"/>
            <ac:spMk id="3" creationId="{9FE09907-BAA1-525E-C109-A2F68EDAF1AE}"/>
          </ac:spMkLst>
        </pc:spChg>
        <pc:spChg chg="add del mod">
          <ac:chgData name="하 유빈" userId="5da14a1c-a4fe-493e-9f19-c6e4c1a16791" providerId="ADAL" clId="{9BF4ECC3-1FCA-4CE0-9EA8-825163B8D7D8}" dt="2023-10-30T16:56:38.165" v="513"/>
          <ac:spMkLst>
            <pc:docMk/>
            <pc:sldMk cId="948779599" sldId="273"/>
            <ac:spMk id="5" creationId="{EEF75CEA-AE2A-3070-DAF1-7FC177DCD0CD}"/>
          </ac:spMkLst>
        </pc:spChg>
        <pc:spChg chg="add del mod">
          <ac:chgData name="하 유빈" userId="5da14a1c-a4fe-493e-9f19-c6e4c1a16791" providerId="ADAL" clId="{9BF4ECC3-1FCA-4CE0-9EA8-825163B8D7D8}" dt="2023-10-30T16:56:38.165" v="513"/>
          <ac:spMkLst>
            <pc:docMk/>
            <pc:sldMk cId="948779599" sldId="273"/>
            <ac:spMk id="6" creationId="{44CDCC29-B52E-BDF4-C97F-6EBABD2B07DF}"/>
          </ac:spMkLst>
        </pc:spChg>
        <pc:spChg chg="add mod">
          <ac:chgData name="하 유빈" userId="5da14a1c-a4fe-493e-9f19-c6e4c1a16791" providerId="ADAL" clId="{9BF4ECC3-1FCA-4CE0-9EA8-825163B8D7D8}" dt="2023-10-30T17:00:22.815" v="550" actId="20577"/>
          <ac:spMkLst>
            <pc:docMk/>
            <pc:sldMk cId="948779599" sldId="273"/>
            <ac:spMk id="8" creationId="{6B7D6C27-B153-EEA5-147D-D28167836E67}"/>
          </ac:spMkLst>
        </pc:spChg>
        <pc:spChg chg="add mod">
          <ac:chgData name="하 유빈" userId="5da14a1c-a4fe-493e-9f19-c6e4c1a16791" providerId="ADAL" clId="{9BF4ECC3-1FCA-4CE0-9EA8-825163B8D7D8}" dt="2023-10-30T16:56:39.805" v="515"/>
          <ac:spMkLst>
            <pc:docMk/>
            <pc:sldMk cId="948779599" sldId="273"/>
            <ac:spMk id="9" creationId="{B9E63E1A-992D-B91E-AB84-AB62046732CF}"/>
          </ac:spMkLst>
        </pc:spChg>
        <pc:spChg chg="add mod">
          <ac:chgData name="하 유빈" userId="5da14a1c-a4fe-493e-9f19-c6e4c1a16791" providerId="ADAL" clId="{9BF4ECC3-1FCA-4CE0-9EA8-825163B8D7D8}" dt="2023-10-30T17:01:22.146" v="557"/>
          <ac:spMkLst>
            <pc:docMk/>
            <pc:sldMk cId="948779599" sldId="273"/>
            <ac:spMk id="10" creationId="{B5F4FD98-F8F3-BE3F-294A-C317302A08CC}"/>
          </ac:spMkLst>
        </pc:spChg>
        <pc:spChg chg="add mod">
          <ac:chgData name="하 유빈" userId="5da14a1c-a4fe-493e-9f19-c6e4c1a16791" providerId="ADAL" clId="{9BF4ECC3-1FCA-4CE0-9EA8-825163B8D7D8}" dt="2023-10-30T17:04:13.278" v="738" actId="1035"/>
          <ac:spMkLst>
            <pc:docMk/>
            <pc:sldMk cId="948779599" sldId="273"/>
            <ac:spMk id="11" creationId="{490F334B-B5DE-7E51-A060-07D54CE509FD}"/>
          </ac:spMkLst>
        </pc:spChg>
        <pc:spChg chg="add mod">
          <ac:chgData name="하 유빈" userId="5da14a1c-a4fe-493e-9f19-c6e4c1a16791" providerId="ADAL" clId="{9BF4ECC3-1FCA-4CE0-9EA8-825163B8D7D8}" dt="2023-10-30T17:02:22.163" v="570" actId="14100"/>
          <ac:spMkLst>
            <pc:docMk/>
            <pc:sldMk cId="948779599" sldId="273"/>
            <ac:spMk id="12" creationId="{F36A1223-281B-01E7-10AF-A7E119C192BB}"/>
          </ac:spMkLst>
        </pc:spChg>
        <pc:spChg chg="add mod">
          <ac:chgData name="하 유빈" userId="5da14a1c-a4fe-493e-9f19-c6e4c1a16791" providerId="ADAL" clId="{9BF4ECC3-1FCA-4CE0-9EA8-825163B8D7D8}" dt="2023-10-30T17:02:54.331" v="621" actId="115"/>
          <ac:spMkLst>
            <pc:docMk/>
            <pc:sldMk cId="948779599" sldId="273"/>
            <ac:spMk id="13" creationId="{049EED80-92DC-4D4F-384C-1B3E5B608989}"/>
          </ac:spMkLst>
        </pc:spChg>
        <pc:spChg chg="mod">
          <ac:chgData name="하 유빈" userId="5da14a1c-a4fe-493e-9f19-c6e4c1a16791" providerId="ADAL" clId="{9BF4ECC3-1FCA-4CE0-9EA8-825163B8D7D8}" dt="2023-10-30T17:01:28.455" v="560"/>
          <ac:spMkLst>
            <pc:docMk/>
            <pc:sldMk cId="948779599" sldId="273"/>
            <ac:spMk id="15" creationId="{C64C2BAB-A1FC-83C5-528E-4880740EBEA9}"/>
          </ac:spMkLst>
        </pc:spChg>
        <pc:spChg chg="mod">
          <ac:chgData name="하 유빈" userId="5da14a1c-a4fe-493e-9f19-c6e4c1a16791" providerId="ADAL" clId="{9BF4ECC3-1FCA-4CE0-9EA8-825163B8D7D8}" dt="2023-10-30T17:05:40.506" v="842" actId="404"/>
          <ac:spMkLst>
            <pc:docMk/>
            <pc:sldMk cId="948779599" sldId="273"/>
            <ac:spMk id="16" creationId="{731EF39C-74E1-0398-F5CF-DF7A47E00F50}"/>
          </ac:spMkLst>
        </pc:spChg>
        <pc:spChg chg="mod">
          <ac:chgData name="하 유빈" userId="5da14a1c-a4fe-493e-9f19-c6e4c1a16791" providerId="ADAL" clId="{9BF4ECC3-1FCA-4CE0-9EA8-825163B8D7D8}" dt="2023-10-30T17:03:00.939" v="626" actId="14100"/>
          <ac:spMkLst>
            <pc:docMk/>
            <pc:sldMk cId="948779599" sldId="273"/>
            <ac:spMk id="17" creationId="{D0FABAFB-AE6C-B644-520E-B812030A3294}"/>
          </ac:spMkLst>
        </pc:spChg>
        <pc:spChg chg="mod">
          <ac:chgData name="하 유빈" userId="5da14a1c-a4fe-493e-9f19-c6e4c1a16791" providerId="ADAL" clId="{9BF4ECC3-1FCA-4CE0-9EA8-825163B8D7D8}" dt="2023-10-30T17:03:12.062" v="652" actId="20577"/>
          <ac:spMkLst>
            <pc:docMk/>
            <pc:sldMk cId="948779599" sldId="273"/>
            <ac:spMk id="18" creationId="{1F4EF1CC-F3FE-71C3-B8EE-0363A961AA5C}"/>
          </ac:spMkLst>
        </pc:spChg>
        <pc:grpChg chg="add mod">
          <ac:chgData name="하 유빈" userId="5da14a1c-a4fe-493e-9f19-c6e4c1a16791" providerId="ADAL" clId="{9BF4ECC3-1FCA-4CE0-9EA8-825163B8D7D8}" dt="2023-10-30T17:01:28.455" v="560"/>
          <ac:grpSpMkLst>
            <pc:docMk/>
            <pc:sldMk cId="948779599" sldId="273"/>
            <ac:grpSpMk id="14" creationId="{1FD51143-E8F3-3FC5-B7C2-4A1922D0A401}"/>
          </ac:grpSpMkLst>
        </pc:grpChg>
        <pc:picChg chg="add del mod">
          <ac:chgData name="하 유빈" userId="5da14a1c-a4fe-493e-9f19-c6e4c1a16791" providerId="ADAL" clId="{9BF4ECC3-1FCA-4CE0-9EA8-825163B8D7D8}" dt="2023-10-30T16:56:38.165" v="513"/>
          <ac:picMkLst>
            <pc:docMk/>
            <pc:sldMk cId="948779599" sldId="273"/>
            <ac:picMk id="4" creationId="{FC4CE5BD-01F7-EDE8-7513-879811D5A78F}"/>
          </ac:picMkLst>
        </pc:picChg>
        <pc:picChg chg="add mod">
          <ac:chgData name="하 유빈" userId="5da14a1c-a4fe-493e-9f19-c6e4c1a16791" providerId="ADAL" clId="{9BF4ECC3-1FCA-4CE0-9EA8-825163B8D7D8}" dt="2023-10-30T16:56:39.805" v="515"/>
          <ac:picMkLst>
            <pc:docMk/>
            <pc:sldMk cId="948779599" sldId="273"/>
            <ac:picMk id="7" creationId="{E286234A-032E-4113-5DF2-C403A7776685}"/>
          </ac:picMkLst>
        </pc:picChg>
      </pc:sldChg>
      <pc:sldChg chg="addSp delSp modSp new mod">
        <pc:chgData name="하 유빈" userId="5da14a1c-a4fe-493e-9f19-c6e4c1a16791" providerId="ADAL" clId="{9BF4ECC3-1FCA-4CE0-9EA8-825163B8D7D8}" dt="2023-10-30T17:08:38.640" v="869" actId="404"/>
        <pc:sldMkLst>
          <pc:docMk/>
          <pc:sldMk cId="4106799236" sldId="274"/>
        </pc:sldMkLst>
        <pc:spChg chg="del">
          <ac:chgData name="하 유빈" userId="5da14a1c-a4fe-493e-9f19-c6e4c1a16791" providerId="ADAL" clId="{9BF4ECC3-1FCA-4CE0-9EA8-825163B8D7D8}" dt="2023-10-30T17:05:55.151" v="844" actId="478"/>
          <ac:spMkLst>
            <pc:docMk/>
            <pc:sldMk cId="4106799236" sldId="274"/>
            <ac:spMk id="2" creationId="{CCF635E2-350B-80FE-D663-3FB4BBAEE2DA}"/>
          </ac:spMkLst>
        </pc:spChg>
        <pc:spChg chg="del">
          <ac:chgData name="하 유빈" userId="5da14a1c-a4fe-493e-9f19-c6e4c1a16791" providerId="ADAL" clId="{9BF4ECC3-1FCA-4CE0-9EA8-825163B8D7D8}" dt="2023-10-30T17:05:55.151" v="844" actId="478"/>
          <ac:spMkLst>
            <pc:docMk/>
            <pc:sldMk cId="4106799236" sldId="274"/>
            <ac:spMk id="3" creationId="{6D65F457-CADD-B9D8-04D7-4C3ACCFD320C}"/>
          </ac:spMkLst>
        </pc:spChg>
        <pc:spChg chg="add mod">
          <ac:chgData name="하 유빈" userId="5da14a1c-a4fe-493e-9f19-c6e4c1a16791" providerId="ADAL" clId="{9BF4ECC3-1FCA-4CE0-9EA8-825163B8D7D8}" dt="2023-10-30T17:05:58.255" v="845"/>
          <ac:spMkLst>
            <pc:docMk/>
            <pc:sldMk cId="4106799236" sldId="274"/>
            <ac:spMk id="5" creationId="{F8D4D5A4-1E9A-7652-A137-3B581800B83D}"/>
          </ac:spMkLst>
        </pc:spChg>
        <pc:spChg chg="add mod">
          <ac:chgData name="하 유빈" userId="5da14a1c-a4fe-493e-9f19-c6e4c1a16791" providerId="ADAL" clId="{9BF4ECC3-1FCA-4CE0-9EA8-825163B8D7D8}" dt="2023-10-30T17:08:38.640" v="869" actId="404"/>
          <ac:spMkLst>
            <pc:docMk/>
            <pc:sldMk cId="4106799236" sldId="274"/>
            <ac:spMk id="6" creationId="{7CFDD854-BE68-9477-DCBE-5173BEF2F286}"/>
          </ac:spMkLst>
        </pc:spChg>
        <pc:spChg chg="add mod">
          <ac:chgData name="하 유빈" userId="5da14a1c-a4fe-493e-9f19-c6e4c1a16791" providerId="ADAL" clId="{9BF4ECC3-1FCA-4CE0-9EA8-825163B8D7D8}" dt="2023-10-30T17:06:04.779" v="846"/>
          <ac:spMkLst>
            <pc:docMk/>
            <pc:sldMk cId="4106799236" sldId="274"/>
            <ac:spMk id="8" creationId="{453466C0-CDC5-D570-33E5-FD0B6127370D}"/>
          </ac:spMkLst>
        </pc:spChg>
        <pc:spChg chg="add mod">
          <ac:chgData name="하 유빈" userId="5da14a1c-a4fe-493e-9f19-c6e4c1a16791" providerId="ADAL" clId="{9BF4ECC3-1FCA-4CE0-9EA8-825163B8D7D8}" dt="2023-10-30T17:06:04.779" v="846"/>
          <ac:spMkLst>
            <pc:docMk/>
            <pc:sldMk cId="4106799236" sldId="274"/>
            <ac:spMk id="9" creationId="{A4EB99DB-D622-3680-D0D4-9BFFFD1FFFC1}"/>
          </ac:spMkLst>
        </pc:spChg>
        <pc:spChg chg="add mod">
          <ac:chgData name="하 유빈" userId="5da14a1c-a4fe-493e-9f19-c6e4c1a16791" providerId="ADAL" clId="{9BF4ECC3-1FCA-4CE0-9EA8-825163B8D7D8}" dt="2023-10-30T17:06:04.779" v="846"/>
          <ac:spMkLst>
            <pc:docMk/>
            <pc:sldMk cId="4106799236" sldId="274"/>
            <ac:spMk id="10" creationId="{C554B38D-B9D7-1FD7-BB90-7FB7FE3C2687}"/>
          </ac:spMkLst>
        </pc:spChg>
        <pc:spChg chg="add del mod">
          <ac:chgData name="하 유빈" userId="5da14a1c-a4fe-493e-9f19-c6e4c1a16791" providerId="ADAL" clId="{9BF4ECC3-1FCA-4CE0-9EA8-825163B8D7D8}" dt="2023-10-30T17:07:01.549" v="852" actId="478"/>
          <ac:spMkLst>
            <pc:docMk/>
            <pc:sldMk cId="4106799236" sldId="274"/>
            <ac:spMk id="11" creationId="{CD6C44FE-3221-2BAF-82B3-1B3860181026}"/>
          </ac:spMkLst>
        </pc:spChg>
        <pc:spChg chg="add del mod">
          <ac:chgData name="하 유빈" userId="5da14a1c-a4fe-493e-9f19-c6e4c1a16791" providerId="ADAL" clId="{9BF4ECC3-1FCA-4CE0-9EA8-825163B8D7D8}" dt="2023-10-30T17:07:01.549" v="852" actId="478"/>
          <ac:spMkLst>
            <pc:docMk/>
            <pc:sldMk cId="4106799236" sldId="274"/>
            <ac:spMk id="12" creationId="{4D987589-FCE5-05FA-281F-C11F4F4964A7}"/>
          </ac:spMkLst>
        </pc:spChg>
        <pc:picChg chg="add mod">
          <ac:chgData name="하 유빈" userId="5da14a1c-a4fe-493e-9f19-c6e4c1a16791" providerId="ADAL" clId="{9BF4ECC3-1FCA-4CE0-9EA8-825163B8D7D8}" dt="2023-10-30T17:05:58.255" v="845"/>
          <ac:picMkLst>
            <pc:docMk/>
            <pc:sldMk cId="4106799236" sldId="274"/>
            <ac:picMk id="4" creationId="{1267754D-9080-8619-05EA-9352FC97E041}"/>
          </ac:picMkLst>
        </pc:picChg>
        <pc:picChg chg="add mod">
          <ac:chgData name="하 유빈" userId="5da14a1c-a4fe-493e-9f19-c6e4c1a16791" providerId="ADAL" clId="{9BF4ECC3-1FCA-4CE0-9EA8-825163B8D7D8}" dt="2023-10-30T17:06:04.779" v="846"/>
          <ac:picMkLst>
            <pc:docMk/>
            <pc:sldMk cId="4106799236" sldId="274"/>
            <ac:picMk id="7" creationId="{F8FAE8C8-A547-12E5-6018-8EB50CA16C9E}"/>
          </ac:picMkLst>
        </pc:picChg>
      </pc:sldChg>
      <pc:sldChg chg="addSp delSp modSp add mod">
        <pc:chgData name="하 유빈" userId="5da14a1c-a4fe-493e-9f19-c6e4c1a16791" providerId="ADAL" clId="{9BF4ECC3-1FCA-4CE0-9EA8-825163B8D7D8}" dt="2023-10-30T17:08:36.006" v="868" actId="404"/>
        <pc:sldMkLst>
          <pc:docMk/>
          <pc:sldMk cId="3992619511" sldId="275"/>
        </pc:sldMkLst>
        <pc:spChg chg="add mod">
          <ac:chgData name="하 유빈" userId="5da14a1c-a4fe-493e-9f19-c6e4c1a16791" providerId="ADAL" clId="{9BF4ECC3-1FCA-4CE0-9EA8-825163B8D7D8}" dt="2023-10-30T17:07:17.592" v="861"/>
          <ac:spMkLst>
            <pc:docMk/>
            <pc:sldMk cId="3992619511" sldId="275"/>
            <ac:spMk id="3" creationId="{6DB3AFEE-4F01-5A91-65AA-18068CF800ED}"/>
          </ac:spMkLst>
        </pc:spChg>
        <pc:spChg chg="mod">
          <ac:chgData name="하 유빈" userId="5da14a1c-a4fe-493e-9f19-c6e4c1a16791" providerId="ADAL" clId="{9BF4ECC3-1FCA-4CE0-9EA8-825163B8D7D8}" dt="2023-10-30T17:08:36.006" v="868" actId="404"/>
          <ac:spMkLst>
            <pc:docMk/>
            <pc:sldMk cId="3992619511" sldId="275"/>
            <ac:spMk id="6" creationId="{7CFDD854-BE68-9477-DCBE-5173BEF2F286}"/>
          </ac:spMkLst>
        </pc:spChg>
        <pc:spChg chg="del">
          <ac:chgData name="하 유빈" userId="5da14a1c-a4fe-493e-9f19-c6e4c1a16791" providerId="ADAL" clId="{9BF4ECC3-1FCA-4CE0-9EA8-825163B8D7D8}" dt="2023-10-30T17:07:08.412" v="854" actId="478"/>
          <ac:spMkLst>
            <pc:docMk/>
            <pc:sldMk cId="3992619511" sldId="275"/>
            <ac:spMk id="8" creationId="{453466C0-CDC5-D570-33E5-FD0B6127370D}"/>
          </ac:spMkLst>
        </pc:spChg>
        <pc:spChg chg="del">
          <ac:chgData name="하 유빈" userId="5da14a1c-a4fe-493e-9f19-c6e4c1a16791" providerId="ADAL" clId="{9BF4ECC3-1FCA-4CE0-9EA8-825163B8D7D8}" dt="2023-10-30T17:07:08.412" v="854" actId="478"/>
          <ac:spMkLst>
            <pc:docMk/>
            <pc:sldMk cId="3992619511" sldId="275"/>
            <ac:spMk id="9" creationId="{A4EB99DB-D622-3680-D0D4-9BFFFD1FFFC1}"/>
          </ac:spMkLst>
        </pc:spChg>
        <pc:spChg chg="del">
          <ac:chgData name="하 유빈" userId="5da14a1c-a4fe-493e-9f19-c6e4c1a16791" providerId="ADAL" clId="{9BF4ECC3-1FCA-4CE0-9EA8-825163B8D7D8}" dt="2023-10-30T17:07:08.412" v="854" actId="478"/>
          <ac:spMkLst>
            <pc:docMk/>
            <pc:sldMk cId="3992619511" sldId="275"/>
            <ac:spMk id="10" creationId="{C554B38D-B9D7-1FD7-BB90-7FB7FE3C2687}"/>
          </ac:spMkLst>
        </pc:spChg>
        <pc:spChg chg="add mod">
          <ac:chgData name="하 유빈" userId="5da14a1c-a4fe-493e-9f19-c6e4c1a16791" providerId="ADAL" clId="{9BF4ECC3-1FCA-4CE0-9EA8-825163B8D7D8}" dt="2023-10-30T17:07:17.592" v="861"/>
          <ac:spMkLst>
            <pc:docMk/>
            <pc:sldMk cId="3992619511" sldId="275"/>
            <ac:spMk id="11" creationId="{B435C27D-4430-EE4E-C20A-0A6876630DF5}"/>
          </ac:spMkLst>
        </pc:spChg>
        <pc:spChg chg="add mod">
          <ac:chgData name="하 유빈" userId="5da14a1c-a4fe-493e-9f19-c6e4c1a16791" providerId="ADAL" clId="{9BF4ECC3-1FCA-4CE0-9EA8-825163B8D7D8}" dt="2023-10-30T17:07:17.592" v="861"/>
          <ac:spMkLst>
            <pc:docMk/>
            <pc:sldMk cId="3992619511" sldId="275"/>
            <ac:spMk id="12" creationId="{6109DF71-4962-5D31-1249-25BB1ED7C908}"/>
          </ac:spMkLst>
        </pc:spChg>
        <pc:spChg chg="add mod">
          <ac:chgData name="하 유빈" userId="5da14a1c-a4fe-493e-9f19-c6e4c1a16791" providerId="ADAL" clId="{9BF4ECC3-1FCA-4CE0-9EA8-825163B8D7D8}" dt="2023-10-30T17:07:17.592" v="861"/>
          <ac:spMkLst>
            <pc:docMk/>
            <pc:sldMk cId="3992619511" sldId="275"/>
            <ac:spMk id="13" creationId="{E41F307D-9709-9DE1-19A9-E2CB0EF0B823}"/>
          </ac:spMkLst>
        </pc:spChg>
        <pc:spChg chg="add mod">
          <ac:chgData name="하 유빈" userId="5da14a1c-a4fe-493e-9f19-c6e4c1a16791" providerId="ADAL" clId="{9BF4ECC3-1FCA-4CE0-9EA8-825163B8D7D8}" dt="2023-10-30T17:07:17.592" v="861"/>
          <ac:spMkLst>
            <pc:docMk/>
            <pc:sldMk cId="3992619511" sldId="275"/>
            <ac:spMk id="14" creationId="{8E4614E1-F74B-A788-655E-13178CD48764}"/>
          </ac:spMkLst>
        </pc:spChg>
        <pc:picChg chg="add mod">
          <ac:chgData name="하 유빈" userId="5da14a1c-a4fe-493e-9f19-c6e4c1a16791" providerId="ADAL" clId="{9BF4ECC3-1FCA-4CE0-9EA8-825163B8D7D8}" dt="2023-10-30T17:07:17.592" v="861"/>
          <ac:picMkLst>
            <pc:docMk/>
            <pc:sldMk cId="3992619511" sldId="275"/>
            <ac:picMk id="2" creationId="{D66CE59A-39B0-D9A7-A646-7837257F9B91}"/>
          </ac:picMkLst>
        </pc:picChg>
        <pc:picChg chg="del">
          <ac:chgData name="하 유빈" userId="5da14a1c-a4fe-493e-9f19-c6e4c1a16791" providerId="ADAL" clId="{9BF4ECC3-1FCA-4CE0-9EA8-825163B8D7D8}" dt="2023-10-30T17:07:08.412" v="854" actId="478"/>
          <ac:picMkLst>
            <pc:docMk/>
            <pc:sldMk cId="3992619511" sldId="275"/>
            <ac:picMk id="7" creationId="{F8FAE8C8-A547-12E5-6018-8EB50CA16C9E}"/>
          </ac:picMkLst>
        </pc:picChg>
      </pc:sldChg>
      <pc:sldChg chg="addSp modSp add mod">
        <pc:chgData name="하 유빈" userId="5da14a1c-a4fe-493e-9f19-c6e4c1a16791" providerId="ADAL" clId="{9BF4ECC3-1FCA-4CE0-9EA8-825163B8D7D8}" dt="2023-10-30T17:08:33.253" v="867" actId="404"/>
        <pc:sldMkLst>
          <pc:docMk/>
          <pc:sldMk cId="2011868806" sldId="276"/>
        </pc:sldMkLst>
        <pc:spChg chg="add mod">
          <ac:chgData name="하 유빈" userId="5da14a1c-a4fe-493e-9f19-c6e4c1a16791" providerId="ADAL" clId="{9BF4ECC3-1FCA-4CE0-9EA8-825163B8D7D8}" dt="2023-10-30T17:07:28.339" v="862"/>
          <ac:spMkLst>
            <pc:docMk/>
            <pc:sldMk cId="2011868806" sldId="276"/>
            <ac:spMk id="3" creationId="{8BCB3432-2EEF-BD96-C644-E70F33814876}"/>
          </ac:spMkLst>
        </pc:spChg>
        <pc:spChg chg="mod">
          <ac:chgData name="하 유빈" userId="5da14a1c-a4fe-493e-9f19-c6e4c1a16791" providerId="ADAL" clId="{9BF4ECC3-1FCA-4CE0-9EA8-825163B8D7D8}" dt="2023-10-30T17:08:33.253" v="867" actId="404"/>
          <ac:spMkLst>
            <pc:docMk/>
            <pc:sldMk cId="2011868806" sldId="276"/>
            <ac:spMk id="6" creationId="{7CFDD854-BE68-9477-DCBE-5173BEF2F286}"/>
          </ac:spMkLst>
        </pc:spChg>
        <pc:spChg chg="add mod">
          <ac:chgData name="하 유빈" userId="5da14a1c-a4fe-493e-9f19-c6e4c1a16791" providerId="ADAL" clId="{9BF4ECC3-1FCA-4CE0-9EA8-825163B8D7D8}" dt="2023-10-30T17:07:28.339" v="862"/>
          <ac:spMkLst>
            <pc:docMk/>
            <pc:sldMk cId="2011868806" sldId="276"/>
            <ac:spMk id="7" creationId="{CAA5E203-26DE-4E27-0920-25FDCF31E247}"/>
          </ac:spMkLst>
        </pc:spChg>
        <pc:spChg chg="add mod">
          <ac:chgData name="하 유빈" userId="5da14a1c-a4fe-493e-9f19-c6e4c1a16791" providerId="ADAL" clId="{9BF4ECC3-1FCA-4CE0-9EA8-825163B8D7D8}" dt="2023-10-30T17:07:28.339" v="862"/>
          <ac:spMkLst>
            <pc:docMk/>
            <pc:sldMk cId="2011868806" sldId="276"/>
            <ac:spMk id="8" creationId="{216B3EED-65E7-E23F-F8B6-F28299586EE6}"/>
          </ac:spMkLst>
        </pc:spChg>
        <pc:spChg chg="add mod">
          <ac:chgData name="하 유빈" userId="5da14a1c-a4fe-493e-9f19-c6e4c1a16791" providerId="ADAL" clId="{9BF4ECC3-1FCA-4CE0-9EA8-825163B8D7D8}" dt="2023-10-30T17:07:28.339" v="862"/>
          <ac:spMkLst>
            <pc:docMk/>
            <pc:sldMk cId="2011868806" sldId="276"/>
            <ac:spMk id="9" creationId="{DC09C1C3-F782-A79C-11AB-3F3F6A4CEC1D}"/>
          </ac:spMkLst>
        </pc:spChg>
        <pc:spChg chg="add mod">
          <ac:chgData name="하 유빈" userId="5da14a1c-a4fe-493e-9f19-c6e4c1a16791" providerId="ADAL" clId="{9BF4ECC3-1FCA-4CE0-9EA8-825163B8D7D8}" dt="2023-10-30T17:07:28.339" v="862"/>
          <ac:spMkLst>
            <pc:docMk/>
            <pc:sldMk cId="2011868806" sldId="276"/>
            <ac:spMk id="10" creationId="{58C3C023-7FE3-BA66-A179-5F4C486A6016}"/>
          </ac:spMkLst>
        </pc:spChg>
        <pc:spChg chg="add mod">
          <ac:chgData name="하 유빈" userId="5da14a1c-a4fe-493e-9f19-c6e4c1a16791" providerId="ADAL" clId="{9BF4ECC3-1FCA-4CE0-9EA8-825163B8D7D8}" dt="2023-10-30T17:07:28.339" v="862"/>
          <ac:spMkLst>
            <pc:docMk/>
            <pc:sldMk cId="2011868806" sldId="276"/>
            <ac:spMk id="11" creationId="{A807B188-5F7F-5145-8DCE-B2E9DE442C7D}"/>
          </ac:spMkLst>
        </pc:spChg>
        <pc:spChg chg="add mod">
          <ac:chgData name="하 유빈" userId="5da14a1c-a4fe-493e-9f19-c6e4c1a16791" providerId="ADAL" clId="{9BF4ECC3-1FCA-4CE0-9EA8-825163B8D7D8}" dt="2023-10-30T17:07:28.339" v="862"/>
          <ac:spMkLst>
            <pc:docMk/>
            <pc:sldMk cId="2011868806" sldId="276"/>
            <ac:spMk id="12" creationId="{3F728485-7797-A30E-E594-7F1A5CF0653A}"/>
          </ac:spMkLst>
        </pc:spChg>
        <pc:picChg chg="add mod">
          <ac:chgData name="하 유빈" userId="5da14a1c-a4fe-493e-9f19-c6e4c1a16791" providerId="ADAL" clId="{9BF4ECC3-1FCA-4CE0-9EA8-825163B8D7D8}" dt="2023-10-30T17:07:28.339" v="862"/>
          <ac:picMkLst>
            <pc:docMk/>
            <pc:sldMk cId="2011868806" sldId="276"/>
            <ac:picMk id="2" creationId="{5B374D14-B739-F76E-C087-D5BF1277B2F1}"/>
          </ac:picMkLst>
        </pc:picChg>
      </pc:sldChg>
      <pc:sldChg chg="addSp modSp add mod">
        <pc:chgData name="하 유빈" userId="5da14a1c-a4fe-493e-9f19-c6e4c1a16791" providerId="ADAL" clId="{9BF4ECC3-1FCA-4CE0-9EA8-825163B8D7D8}" dt="2023-10-30T17:08:30.516" v="866" actId="404"/>
        <pc:sldMkLst>
          <pc:docMk/>
          <pc:sldMk cId="3500793385" sldId="277"/>
        </pc:sldMkLst>
        <pc:spChg chg="add mod">
          <ac:chgData name="하 유빈" userId="5da14a1c-a4fe-493e-9f19-c6e4c1a16791" providerId="ADAL" clId="{9BF4ECC3-1FCA-4CE0-9EA8-825163B8D7D8}" dt="2023-10-30T17:07:39.747" v="863"/>
          <ac:spMkLst>
            <pc:docMk/>
            <pc:sldMk cId="3500793385" sldId="277"/>
            <ac:spMk id="3" creationId="{B961B7D8-6DB9-8E00-A6F4-279E419E5ECE}"/>
          </ac:spMkLst>
        </pc:spChg>
        <pc:spChg chg="mod">
          <ac:chgData name="하 유빈" userId="5da14a1c-a4fe-493e-9f19-c6e4c1a16791" providerId="ADAL" clId="{9BF4ECC3-1FCA-4CE0-9EA8-825163B8D7D8}" dt="2023-10-30T17:08:30.516" v="866" actId="404"/>
          <ac:spMkLst>
            <pc:docMk/>
            <pc:sldMk cId="3500793385" sldId="277"/>
            <ac:spMk id="6" creationId="{7CFDD854-BE68-9477-DCBE-5173BEF2F286}"/>
          </ac:spMkLst>
        </pc:spChg>
        <pc:spChg chg="add mod">
          <ac:chgData name="하 유빈" userId="5da14a1c-a4fe-493e-9f19-c6e4c1a16791" providerId="ADAL" clId="{9BF4ECC3-1FCA-4CE0-9EA8-825163B8D7D8}" dt="2023-10-30T17:07:39.747" v="863"/>
          <ac:spMkLst>
            <pc:docMk/>
            <pc:sldMk cId="3500793385" sldId="277"/>
            <ac:spMk id="7" creationId="{D0D5AC41-A675-D710-EEF6-E41BF649068C}"/>
          </ac:spMkLst>
        </pc:spChg>
        <pc:spChg chg="add mod">
          <ac:chgData name="하 유빈" userId="5da14a1c-a4fe-493e-9f19-c6e4c1a16791" providerId="ADAL" clId="{9BF4ECC3-1FCA-4CE0-9EA8-825163B8D7D8}" dt="2023-10-30T17:07:39.747" v="863"/>
          <ac:spMkLst>
            <pc:docMk/>
            <pc:sldMk cId="3500793385" sldId="277"/>
            <ac:spMk id="8" creationId="{366956B4-216F-EB78-C520-7F27FD6F1192}"/>
          </ac:spMkLst>
        </pc:spChg>
        <pc:spChg chg="add mod">
          <ac:chgData name="하 유빈" userId="5da14a1c-a4fe-493e-9f19-c6e4c1a16791" providerId="ADAL" clId="{9BF4ECC3-1FCA-4CE0-9EA8-825163B8D7D8}" dt="2023-10-30T17:07:39.747" v="863"/>
          <ac:spMkLst>
            <pc:docMk/>
            <pc:sldMk cId="3500793385" sldId="277"/>
            <ac:spMk id="9" creationId="{70CE5BD2-7EA9-C2F9-EC20-6DED7AAAC867}"/>
          </ac:spMkLst>
        </pc:spChg>
        <pc:spChg chg="add mod">
          <ac:chgData name="하 유빈" userId="5da14a1c-a4fe-493e-9f19-c6e4c1a16791" providerId="ADAL" clId="{9BF4ECC3-1FCA-4CE0-9EA8-825163B8D7D8}" dt="2023-10-30T17:07:39.747" v="863"/>
          <ac:spMkLst>
            <pc:docMk/>
            <pc:sldMk cId="3500793385" sldId="277"/>
            <ac:spMk id="10" creationId="{3CED86DB-ED9D-0E1D-657B-3B287B379B15}"/>
          </ac:spMkLst>
        </pc:spChg>
        <pc:spChg chg="add mod">
          <ac:chgData name="하 유빈" userId="5da14a1c-a4fe-493e-9f19-c6e4c1a16791" providerId="ADAL" clId="{9BF4ECC3-1FCA-4CE0-9EA8-825163B8D7D8}" dt="2023-10-30T17:07:39.747" v="863"/>
          <ac:spMkLst>
            <pc:docMk/>
            <pc:sldMk cId="3500793385" sldId="277"/>
            <ac:spMk id="11" creationId="{78E0127B-B6B6-8872-49CD-95D866370E00}"/>
          </ac:spMkLst>
        </pc:spChg>
        <pc:spChg chg="add mod">
          <ac:chgData name="하 유빈" userId="5da14a1c-a4fe-493e-9f19-c6e4c1a16791" providerId="ADAL" clId="{9BF4ECC3-1FCA-4CE0-9EA8-825163B8D7D8}" dt="2023-10-30T17:07:39.747" v="863"/>
          <ac:spMkLst>
            <pc:docMk/>
            <pc:sldMk cId="3500793385" sldId="277"/>
            <ac:spMk id="12" creationId="{450F2775-12E3-B0C6-EADB-36FA0CE91E09}"/>
          </ac:spMkLst>
        </pc:spChg>
        <pc:spChg chg="add mod">
          <ac:chgData name="하 유빈" userId="5da14a1c-a4fe-493e-9f19-c6e4c1a16791" providerId="ADAL" clId="{9BF4ECC3-1FCA-4CE0-9EA8-825163B8D7D8}" dt="2023-10-30T17:07:39.747" v="863"/>
          <ac:spMkLst>
            <pc:docMk/>
            <pc:sldMk cId="3500793385" sldId="277"/>
            <ac:spMk id="13" creationId="{52033661-083A-C078-A55E-C1A45A5BD5A4}"/>
          </ac:spMkLst>
        </pc:spChg>
        <pc:spChg chg="add mod">
          <ac:chgData name="하 유빈" userId="5da14a1c-a4fe-493e-9f19-c6e4c1a16791" providerId="ADAL" clId="{9BF4ECC3-1FCA-4CE0-9EA8-825163B8D7D8}" dt="2023-10-30T17:07:39.747" v="863"/>
          <ac:spMkLst>
            <pc:docMk/>
            <pc:sldMk cId="3500793385" sldId="277"/>
            <ac:spMk id="14" creationId="{4858D3ED-AF21-C033-1841-1BDEFCBD5348}"/>
          </ac:spMkLst>
        </pc:spChg>
        <pc:picChg chg="add mod">
          <ac:chgData name="하 유빈" userId="5da14a1c-a4fe-493e-9f19-c6e4c1a16791" providerId="ADAL" clId="{9BF4ECC3-1FCA-4CE0-9EA8-825163B8D7D8}" dt="2023-10-30T17:07:39.747" v="863"/>
          <ac:picMkLst>
            <pc:docMk/>
            <pc:sldMk cId="3500793385" sldId="277"/>
            <ac:picMk id="2" creationId="{2BF10995-4628-0EAB-9CB5-A9FCE909821A}"/>
          </ac:picMkLst>
        </pc:picChg>
      </pc:sldChg>
      <pc:sldChg chg="addSp delSp modSp add del mod">
        <pc:chgData name="하 유빈" userId="5da14a1c-a4fe-493e-9f19-c6e4c1a16791" providerId="ADAL" clId="{9BF4ECC3-1FCA-4CE0-9EA8-825163B8D7D8}" dt="2023-10-30T17:09:29.591" v="929"/>
        <pc:sldMkLst>
          <pc:docMk/>
          <pc:sldMk cId="802768795" sldId="278"/>
        </pc:sldMkLst>
        <pc:spChg chg="add del mod">
          <ac:chgData name="하 유빈" userId="5da14a1c-a4fe-493e-9f19-c6e4c1a16791" providerId="ADAL" clId="{9BF4ECC3-1FCA-4CE0-9EA8-825163B8D7D8}" dt="2023-10-30T17:09:22.325" v="926" actId="478"/>
          <ac:spMkLst>
            <pc:docMk/>
            <pc:sldMk cId="802768795" sldId="278"/>
            <ac:spMk id="2" creationId="{0EF8506C-228E-D727-CEF7-9D426FBABD94}"/>
          </ac:spMkLst>
        </pc:spChg>
        <pc:spChg chg="mod">
          <ac:chgData name="하 유빈" userId="5da14a1c-a4fe-493e-9f19-c6e4c1a16791" providerId="ADAL" clId="{9BF4ECC3-1FCA-4CE0-9EA8-825163B8D7D8}" dt="2023-10-30T17:08:56.298" v="916" actId="20577"/>
          <ac:spMkLst>
            <pc:docMk/>
            <pc:sldMk cId="802768795" sldId="278"/>
            <ac:spMk id="6" creationId="{7CFDD854-BE68-9477-DCBE-5173BEF2F286}"/>
          </ac:spMkLst>
        </pc:spChg>
        <pc:spChg chg="add del mod">
          <ac:chgData name="하 유빈" userId="5da14a1c-a4fe-493e-9f19-c6e4c1a16791" providerId="ADAL" clId="{9BF4ECC3-1FCA-4CE0-9EA8-825163B8D7D8}" dt="2023-10-30T17:09:22.325" v="926" actId="478"/>
          <ac:spMkLst>
            <pc:docMk/>
            <pc:sldMk cId="802768795" sldId="278"/>
            <ac:spMk id="8" creationId="{9CD63D17-6889-8C9C-A349-6ACBC18FE084}"/>
          </ac:spMkLst>
        </pc:spChg>
        <pc:spChg chg="add del mod">
          <ac:chgData name="하 유빈" userId="5da14a1c-a4fe-493e-9f19-c6e4c1a16791" providerId="ADAL" clId="{9BF4ECC3-1FCA-4CE0-9EA8-825163B8D7D8}" dt="2023-10-30T17:09:22.325" v="926" actId="478"/>
          <ac:spMkLst>
            <pc:docMk/>
            <pc:sldMk cId="802768795" sldId="278"/>
            <ac:spMk id="9" creationId="{D4D6EA78-9AF7-82DA-874F-5426CF1DF687}"/>
          </ac:spMkLst>
        </pc:spChg>
        <pc:spChg chg="add del mod">
          <ac:chgData name="하 유빈" userId="5da14a1c-a4fe-493e-9f19-c6e4c1a16791" providerId="ADAL" clId="{9BF4ECC3-1FCA-4CE0-9EA8-825163B8D7D8}" dt="2023-10-30T17:09:22.325" v="926" actId="478"/>
          <ac:spMkLst>
            <pc:docMk/>
            <pc:sldMk cId="802768795" sldId="278"/>
            <ac:spMk id="11" creationId="{A0CFB43C-A0B0-359D-207B-7F4305B1B62F}"/>
          </ac:spMkLst>
        </pc:spChg>
        <pc:spChg chg="add del mod">
          <ac:chgData name="하 유빈" userId="5da14a1c-a4fe-493e-9f19-c6e4c1a16791" providerId="ADAL" clId="{9BF4ECC3-1FCA-4CE0-9EA8-825163B8D7D8}" dt="2023-10-30T17:09:22.325" v="926" actId="478"/>
          <ac:spMkLst>
            <pc:docMk/>
            <pc:sldMk cId="802768795" sldId="278"/>
            <ac:spMk id="12" creationId="{B1CF6474-14E4-03E7-13DA-F0B86063B873}"/>
          </ac:spMkLst>
        </pc:spChg>
        <pc:spChg chg="add del mod">
          <ac:chgData name="하 유빈" userId="5da14a1c-a4fe-493e-9f19-c6e4c1a16791" providerId="ADAL" clId="{9BF4ECC3-1FCA-4CE0-9EA8-825163B8D7D8}" dt="2023-10-30T17:09:29.582" v="928"/>
          <ac:spMkLst>
            <pc:docMk/>
            <pc:sldMk cId="802768795" sldId="278"/>
            <ac:spMk id="13" creationId="{E5987A35-90B4-53D1-DA1B-F7A506013184}"/>
          </ac:spMkLst>
        </pc:spChg>
        <pc:spChg chg="add del mod">
          <ac:chgData name="하 유빈" userId="5da14a1c-a4fe-493e-9f19-c6e4c1a16791" providerId="ADAL" clId="{9BF4ECC3-1FCA-4CE0-9EA8-825163B8D7D8}" dt="2023-10-30T17:09:29.582" v="928"/>
          <ac:spMkLst>
            <pc:docMk/>
            <pc:sldMk cId="802768795" sldId="278"/>
            <ac:spMk id="16" creationId="{3FA987BB-9B7D-B894-CE4F-798D480ED4D5}"/>
          </ac:spMkLst>
        </pc:spChg>
        <pc:spChg chg="add del mod">
          <ac:chgData name="하 유빈" userId="5da14a1c-a4fe-493e-9f19-c6e4c1a16791" providerId="ADAL" clId="{9BF4ECC3-1FCA-4CE0-9EA8-825163B8D7D8}" dt="2023-10-30T17:09:29.582" v="928"/>
          <ac:spMkLst>
            <pc:docMk/>
            <pc:sldMk cId="802768795" sldId="278"/>
            <ac:spMk id="17" creationId="{045DEC99-284B-482B-8BB8-061729060ED3}"/>
          </ac:spMkLst>
        </pc:spChg>
        <pc:spChg chg="add del mod">
          <ac:chgData name="하 유빈" userId="5da14a1c-a4fe-493e-9f19-c6e4c1a16791" providerId="ADAL" clId="{9BF4ECC3-1FCA-4CE0-9EA8-825163B8D7D8}" dt="2023-10-30T17:09:29.582" v="928"/>
          <ac:spMkLst>
            <pc:docMk/>
            <pc:sldMk cId="802768795" sldId="278"/>
            <ac:spMk id="19" creationId="{A02B1AC3-6E78-4B10-0243-0F5708ABC61E}"/>
          </ac:spMkLst>
        </pc:spChg>
        <pc:spChg chg="add del mod">
          <ac:chgData name="하 유빈" userId="5da14a1c-a4fe-493e-9f19-c6e4c1a16791" providerId="ADAL" clId="{9BF4ECC3-1FCA-4CE0-9EA8-825163B8D7D8}" dt="2023-10-30T17:09:29.582" v="928"/>
          <ac:spMkLst>
            <pc:docMk/>
            <pc:sldMk cId="802768795" sldId="278"/>
            <ac:spMk id="20" creationId="{E56D2CB6-E197-E4EA-C095-A3CFEC380C34}"/>
          </ac:spMkLst>
        </pc:spChg>
        <pc:spChg chg="add mod">
          <ac:chgData name="하 유빈" userId="5da14a1c-a4fe-493e-9f19-c6e4c1a16791" providerId="ADAL" clId="{9BF4ECC3-1FCA-4CE0-9EA8-825163B8D7D8}" dt="2023-10-30T17:09:29.591" v="929"/>
          <ac:spMkLst>
            <pc:docMk/>
            <pc:sldMk cId="802768795" sldId="278"/>
            <ac:spMk id="21" creationId="{6E9149E0-E7FA-E9DC-A00C-F07C9A93322C}"/>
          </ac:spMkLst>
        </pc:spChg>
        <pc:spChg chg="add mod">
          <ac:chgData name="하 유빈" userId="5da14a1c-a4fe-493e-9f19-c6e4c1a16791" providerId="ADAL" clId="{9BF4ECC3-1FCA-4CE0-9EA8-825163B8D7D8}" dt="2023-10-30T17:09:29.591" v="929"/>
          <ac:spMkLst>
            <pc:docMk/>
            <pc:sldMk cId="802768795" sldId="278"/>
            <ac:spMk id="24" creationId="{E0E25220-8780-85A0-C8B5-A1BAF718841B}"/>
          </ac:spMkLst>
        </pc:spChg>
        <pc:spChg chg="add mod">
          <ac:chgData name="하 유빈" userId="5da14a1c-a4fe-493e-9f19-c6e4c1a16791" providerId="ADAL" clId="{9BF4ECC3-1FCA-4CE0-9EA8-825163B8D7D8}" dt="2023-10-30T17:09:29.591" v="929"/>
          <ac:spMkLst>
            <pc:docMk/>
            <pc:sldMk cId="802768795" sldId="278"/>
            <ac:spMk id="25" creationId="{F1489BBB-1600-F49F-0CF9-5258BB4E5AF5}"/>
          </ac:spMkLst>
        </pc:spChg>
        <pc:spChg chg="add mod">
          <ac:chgData name="하 유빈" userId="5da14a1c-a4fe-493e-9f19-c6e4c1a16791" providerId="ADAL" clId="{9BF4ECC3-1FCA-4CE0-9EA8-825163B8D7D8}" dt="2023-10-30T17:09:29.591" v="929"/>
          <ac:spMkLst>
            <pc:docMk/>
            <pc:sldMk cId="802768795" sldId="278"/>
            <ac:spMk id="27" creationId="{69D316C6-608F-763F-3005-E017AFD6E789}"/>
          </ac:spMkLst>
        </pc:spChg>
        <pc:spChg chg="add mod">
          <ac:chgData name="하 유빈" userId="5da14a1c-a4fe-493e-9f19-c6e4c1a16791" providerId="ADAL" clId="{9BF4ECC3-1FCA-4CE0-9EA8-825163B8D7D8}" dt="2023-10-30T17:09:29.591" v="929"/>
          <ac:spMkLst>
            <pc:docMk/>
            <pc:sldMk cId="802768795" sldId="278"/>
            <ac:spMk id="28" creationId="{60459EDF-F263-8697-0FA5-CFBC80513F4F}"/>
          </ac:spMkLst>
        </pc:spChg>
        <pc:cxnChg chg="add del mod">
          <ac:chgData name="하 유빈" userId="5da14a1c-a4fe-493e-9f19-c6e4c1a16791" providerId="ADAL" clId="{9BF4ECC3-1FCA-4CE0-9EA8-825163B8D7D8}" dt="2023-10-30T17:09:22.325" v="926" actId="478"/>
          <ac:cxnSpMkLst>
            <pc:docMk/>
            <pc:sldMk cId="802768795" sldId="278"/>
            <ac:cxnSpMk id="3" creationId="{20523B09-2F78-534F-6EBE-6CC0D09869AF}"/>
          </ac:cxnSpMkLst>
        </pc:cxnChg>
        <pc:cxnChg chg="add del mod">
          <ac:chgData name="하 유빈" userId="5da14a1c-a4fe-493e-9f19-c6e4c1a16791" providerId="ADAL" clId="{9BF4ECC3-1FCA-4CE0-9EA8-825163B8D7D8}" dt="2023-10-30T17:09:22.325" v="926" actId="478"/>
          <ac:cxnSpMkLst>
            <pc:docMk/>
            <pc:sldMk cId="802768795" sldId="278"/>
            <ac:cxnSpMk id="7" creationId="{5621C940-3E1E-8E43-3671-29BC69E2D59B}"/>
          </ac:cxnSpMkLst>
        </pc:cxnChg>
        <pc:cxnChg chg="add del mod">
          <ac:chgData name="하 유빈" userId="5da14a1c-a4fe-493e-9f19-c6e4c1a16791" providerId="ADAL" clId="{9BF4ECC3-1FCA-4CE0-9EA8-825163B8D7D8}" dt="2023-10-30T17:09:22.325" v="926" actId="478"/>
          <ac:cxnSpMkLst>
            <pc:docMk/>
            <pc:sldMk cId="802768795" sldId="278"/>
            <ac:cxnSpMk id="10" creationId="{2A5D8F45-B32B-BE99-9663-64EA9EBE0673}"/>
          </ac:cxnSpMkLst>
        </pc:cxnChg>
        <pc:cxnChg chg="add del mod">
          <ac:chgData name="하 유빈" userId="5da14a1c-a4fe-493e-9f19-c6e4c1a16791" providerId="ADAL" clId="{9BF4ECC3-1FCA-4CE0-9EA8-825163B8D7D8}" dt="2023-10-30T17:09:29.582" v="928"/>
          <ac:cxnSpMkLst>
            <pc:docMk/>
            <pc:sldMk cId="802768795" sldId="278"/>
            <ac:cxnSpMk id="14" creationId="{76C070F4-AAB7-8618-B0AC-EECFC09E08CE}"/>
          </ac:cxnSpMkLst>
        </pc:cxnChg>
        <pc:cxnChg chg="add del mod">
          <ac:chgData name="하 유빈" userId="5da14a1c-a4fe-493e-9f19-c6e4c1a16791" providerId="ADAL" clId="{9BF4ECC3-1FCA-4CE0-9EA8-825163B8D7D8}" dt="2023-10-30T17:09:29.582" v="928"/>
          <ac:cxnSpMkLst>
            <pc:docMk/>
            <pc:sldMk cId="802768795" sldId="278"/>
            <ac:cxnSpMk id="15" creationId="{5784BB03-2A02-AEB9-2757-8DFAAFE2AB1C}"/>
          </ac:cxnSpMkLst>
        </pc:cxnChg>
        <pc:cxnChg chg="add del mod">
          <ac:chgData name="하 유빈" userId="5da14a1c-a4fe-493e-9f19-c6e4c1a16791" providerId="ADAL" clId="{9BF4ECC3-1FCA-4CE0-9EA8-825163B8D7D8}" dt="2023-10-30T17:09:29.582" v="928"/>
          <ac:cxnSpMkLst>
            <pc:docMk/>
            <pc:sldMk cId="802768795" sldId="278"/>
            <ac:cxnSpMk id="18" creationId="{78B17D5F-71FA-261E-AE4B-B455BF8A73D3}"/>
          </ac:cxnSpMkLst>
        </pc:cxnChg>
        <pc:cxnChg chg="add mod">
          <ac:chgData name="하 유빈" userId="5da14a1c-a4fe-493e-9f19-c6e4c1a16791" providerId="ADAL" clId="{9BF4ECC3-1FCA-4CE0-9EA8-825163B8D7D8}" dt="2023-10-30T17:09:29.591" v="929"/>
          <ac:cxnSpMkLst>
            <pc:docMk/>
            <pc:sldMk cId="802768795" sldId="278"/>
            <ac:cxnSpMk id="22" creationId="{6B9B7F46-C743-367E-8B1A-96662F9FEAAF}"/>
          </ac:cxnSpMkLst>
        </pc:cxnChg>
        <pc:cxnChg chg="add mod">
          <ac:chgData name="하 유빈" userId="5da14a1c-a4fe-493e-9f19-c6e4c1a16791" providerId="ADAL" clId="{9BF4ECC3-1FCA-4CE0-9EA8-825163B8D7D8}" dt="2023-10-30T17:09:29.591" v="929"/>
          <ac:cxnSpMkLst>
            <pc:docMk/>
            <pc:sldMk cId="802768795" sldId="278"/>
            <ac:cxnSpMk id="23" creationId="{4FD31F8A-E398-47F5-EDA5-06CDF639531C}"/>
          </ac:cxnSpMkLst>
        </pc:cxnChg>
        <pc:cxnChg chg="add mod">
          <ac:chgData name="하 유빈" userId="5da14a1c-a4fe-493e-9f19-c6e4c1a16791" providerId="ADAL" clId="{9BF4ECC3-1FCA-4CE0-9EA8-825163B8D7D8}" dt="2023-10-30T17:09:29.591" v="929"/>
          <ac:cxnSpMkLst>
            <pc:docMk/>
            <pc:sldMk cId="802768795" sldId="278"/>
            <ac:cxnSpMk id="26" creationId="{AE78378A-B815-EBFA-D8BC-F4BB260C0D9D}"/>
          </ac:cxnSpMkLst>
        </pc:cxnChg>
      </pc:sldChg>
      <pc:sldChg chg="addSp delSp modSp add mod">
        <pc:chgData name="하 유빈" userId="5da14a1c-a4fe-493e-9f19-c6e4c1a16791" providerId="ADAL" clId="{9BF4ECC3-1FCA-4CE0-9EA8-825163B8D7D8}" dt="2023-10-30T17:10:33.191" v="971"/>
        <pc:sldMkLst>
          <pc:docMk/>
          <pc:sldMk cId="4266350755" sldId="279"/>
        </pc:sldMkLst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3" creationId="{2707C028-9147-A15A-9B5B-AD393941D698}"/>
          </ac:spMkLst>
        </pc:spChg>
        <pc:spChg chg="mod">
          <ac:chgData name="하 유빈" userId="5da14a1c-a4fe-493e-9f19-c6e4c1a16791" providerId="ADAL" clId="{9BF4ECC3-1FCA-4CE0-9EA8-825163B8D7D8}" dt="2023-10-30T17:10:21.492" v="966" actId="20577"/>
          <ac:spMkLst>
            <pc:docMk/>
            <pc:sldMk cId="4266350755" sldId="279"/>
            <ac:spMk id="6" creationId="{7CFDD854-BE68-9477-DCBE-5173BEF2F286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7" creationId="{6E8EC82B-8582-5AD9-77BF-D3B6F1A6118D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8" creationId="{2319DAB7-89FC-0575-B11C-AA412D737D4A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9" creationId="{1970E496-7FBF-93CD-6CCB-E304D1B25A8B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10" creationId="{52885AD0-6B3D-2AB2-D829-E81F509CCC13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11" creationId="{3AB56642-8309-54D5-2E58-F89BFAC6E7BE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12" creationId="{34668BE7-CD73-9E14-5EFF-A809EFE6BA15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13" creationId="{21614B10-FAA5-48DF-2946-444B4BA3E21F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14" creationId="{336DC429-E1C7-3ABD-9AAC-6EDECCEB7BDA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15" creationId="{C6AD8CA4-9650-6620-F8F0-5D891DCBC171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16" creationId="{203F4FF3-4DA5-F191-2AC3-0C72904C1CD8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17" creationId="{0A0AE65B-F8AA-4A98-DC5E-73C835E911E9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18" creationId="{4B860AF7-1E09-5B95-D31C-6F6521B02F7E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19" creationId="{2ECE9EF5-487B-7D01-9F2A-FBF8A98F38EC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20" creationId="{810996D9-0C57-FC0E-DB86-39B20D5F7AD9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21" creationId="{DADFFBB2-90C9-9AEA-543B-5A75A1A7C491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22" creationId="{3867D299-386F-4B5D-6359-0EA67F40C534}"/>
          </ac:spMkLst>
        </pc:spChg>
        <pc:spChg chg="add del mod">
          <ac:chgData name="하 유빈" userId="5da14a1c-a4fe-493e-9f19-c6e4c1a16791" providerId="ADAL" clId="{9BF4ECC3-1FCA-4CE0-9EA8-825163B8D7D8}" dt="2023-10-30T17:10:30.788" v="968"/>
          <ac:spMkLst>
            <pc:docMk/>
            <pc:sldMk cId="4266350755" sldId="279"/>
            <ac:spMk id="23" creationId="{6208FADE-615E-F790-9CFC-E13E3FE741A0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25" creationId="{83DED581-A9EB-6B0F-C9FA-EFD8DEB4BF75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26" creationId="{DDFD8F18-BD1D-59E9-3A62-226BEC35D3DD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27" creationId="{8939A204-7082-3985-3884-BA04B76B6352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28" creationId="{89C3F93D-43F0-D98E-E717-067FDDE5575A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29" creationId="{868594EC-9920-055B-9E88-B76970866139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30" creationId="{5DB1FD76-F77C-99C2-D63A-231D0DAC3C80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31" creationId="{D234B672-DD67-C6F9-78BE-0339C91E7BC2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32" creationId="{6101B7CB-79EA-A337-247D-C7DA23532507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33" creationId="{60E4186A-9773-D602-62F4-C5B86093EB4F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34" creationId="{2816CE81-B512-C3A4-AD46-97B09EDE6AE1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35" creationId="{DF3B47C3-E250-1419-AAF5-6CA2939216F9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36" creationId="{6BFDE5DF-FCDC-6DFF-52A1-BB83D700E8FC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37" creationId="{DEFD87F7-815F-7D04-A19F-DF77A5983A34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38" creationId="{27ADF24D-121E-CC42-C489-994DAEF07CFF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39" creationId="{EE54D259-D4A5-A833-B776-ED2B4FDEFBB8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40" creationId="{7803D2F0-EDB5-AB47-8864-DCB957A4445A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41" creationId="{5A19AC86-0FA4-3588-49F9-737F9684FA25}"/>
          </ac:spMkLst>
        </pc:spChg>
        <pc:spChg chg="add del mod">
          <ac:chgData name="하 유빈" userId="5da14a1c-a4fe-493e-9f19-c6e4c1a16791" providerId="ADAL" clId="{9BF4ECC3-1FCA-4CE0-9EA8-825163B8D7D8}" dt="2023-10-30T17:10:33.176" v="970"/>
          <ac:spMkLst>
            <pc:docMk/>
            <pc:sldMk cId="4266350755" sldId="279"/>
            <ac:spMk id="42" creationId="{786C4E26-ED4E-59E2-6CE1-D30A3CFA9EDF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44" creationId="{25140822-7AE5-6515-C552-B5D2816812B0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45" creationId="{4D94986D-5654-0231-ABE6-FBEC8601AF8B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46" creationId="{BB81B7FD-3289-0087-F33A-1121A0E4CBE3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47" creationId="{20E70C8E-BCFF-4D16-4AC0-760E3B6FB385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48" creationId="{1420734C-878A-E971-BF6A-70F004B8B26D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49" creationId="{741313F8-D1A2-124E-8D47-2C669D4B7782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50" creationId="{17FB9319-1EED-DA09-F138-42AD1F0D0D40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51" creationId="{1F7751E9-3F87-E629-9592-D4336890BCC4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52" creationId="{176345D9-D295-A1F7-5906-060BA5599CB8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53" creationId="{20701C22-9665-51EB-B53F-CD7D37753E08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54" creationId="{C1407DD9-7B2A-CE46-D14D-57607BE05E3B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55" creationId="{CE382A6A-5AF5-1D20-FFAB-506FB528A373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56" creationId="{D157B917-82AA-4083-9953-19EABEBE4A08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57" creationId="{97169B76-3ED1-D949-4A3D-1615AAB57003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58" creationId="{2C49541C-7DE2-EE58-1216-79FD01D5E39E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59" creationId="{7DFC0273-FA0E-5F37-10B7-79D78341B6B9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60" creationId="{25CFF6DD-432F-234D-6B59-A28D9B0DBF26}"/>
          </ac:spMkLst>
        </pc:spChg>
        <pc:spChg chg="add mod">
          <ac:chgData name="하 유빈" userId="5da14a1c-a4fe-493e-9f19-c6e4c1a16791" providerId="ADAL" clId="{9BF4ECC3-1FCA-4CE0-9EA8-825163B8D7D8}" dt="2023-10-30T17:10:33.191" v="971"/>
          <ac:spMkLst>
            <pc:docMk/>
            <pc:sldMk cId="4266350755" sldId="279"/>
            <ac:spMk id="61" creationId="{F85D11D5-59B0-5099-994B-D3629B77EFC7}"/>
          </ac:spMkLst>
        </pc:spChg>
        <pc:picChg chg="add del mod">
          <ac:chgData name="하 유빈" userId="5da14a1c-a4fe-493e-9f19-c6e4c1a16791" providerId="ADAL" clId="{9BF4ECC3-1FCA-4CE0-9EA8-825163B8D7D8}" dt="2023-10-30T17:10:30.788" v="968"/>
          <ac:picMkLst>
            <pc:docMk/>
            <pc:sldMk cId="4266350755" sldId="279"/>
            <ac:picMk id="2" creationId="{912871F3-7A4E-54BD-398E-B2EB2F83E005}"/>
          </ac:picMkLst>
        </pc:picChg>
        <pc:picChg chg="add del mod">
          <ac:chgData name="하 유빈" userId="5da14a1c-a4fe-493e-9f19-c6e4c1a16791" providerId="ADAL" clId="{9BF4ECC3-1FCA-4CE0-9EA8-825163B8D7D8}" dt="2023-10-30T17:10:33.176" v="970"/>
          <ac:picMkLst>
            <pc:docMk/>
            <pc:sldMk cId="4266350755" sldId="279"/>
            <ac:picMk id="24" creationId="{F4E9C65E-8558-A045-E27C-1BF2A5AA1120}"/>
          </ac:picMkLst>
        </pc:picChg>
        <pc:picChg chg="add mod">
          <ac:chgData name="하 유빈" userId="5da14a1c-a4fe-493e-9f19-c6e4c1a16791" providerId="ADAL" clId="{9BF4ECC3-1FCA-4CE0-9EA8-825163B8D7D8}" dt="2023-10-30T17:10:33.191" v="971"/>
          <ac:picMkLst>
            <pc:docMk/>
            <pc:sldMk cId="4266350755" sldId="279"/>
            <ac:picMk id="43" creationId="{5AB5F076-1C28-9F25-8789-ACC898FE1099}"/>
          </ac:picMkLst>
        </pc:picChg>
      </pc:sldChg>
      <pc:sldChg chg="addSp delSp modSp add mod">
        <pc:chgData name="하 유빈" userId="5da14a1c-a4fe-493e-9f19-c6e4c1a16791" providerId="ADAL" clId="{9BF4ECC3-1FCA-4CE0-9EA8-825163B8D7D8}" dt="2023-10-30T17:12:42.762" v="1049" actId="1038"/>
        <pc:sldMkLst>
          <pc:docMk/>
          <pc:sldMk cId="3885523246" sldId="280"/>
        </pc:sldMkLst>
        <pc:spChg chg="add del mod">
          <ac:chgData name="하 유빈" userId="5da14a1c-a4fe-493e-9f19-c6e4c1a16791" providerId="ADAL" clId="{9BF4ECC3-1FCA-4CE0-9EA8-825163B8D7D8}" dt="2023-10-30T17:11:25.234" v="1000"/>
          <ac:spMkLst>
            <pc:docMk/>
            <pc:sldMk cId="3885523246" sldId="280"/>
            <ac:spMk id="3" creationId="{2A7DFFF1-E17E-B998-EC9A-D229836958B6}"/>
          </ac:spMkLst>
        </pc:spChg>
        <pc:spChg chg="mod">
          <ac:chgData name="하 유빈" userId="5da14a1c-a4fe-493e-9f19-c6e4c1a16791" providerId="ADAL" clId="{9BF4ECC3-1FCA-4CE0-9EA8-825163B8D7D8}" dt="2023-10-30T17:11:14.511" v="998" actId="20577"/>
          <ac:spMkLst>
            <pc:docMk/>
            <pc:sldMk cId="3885523246" sldId="280"/>
            <ac:spMk id="6" creationId="{7CFDD854-BE68-9477-DCBE-5173BEF2F286}"/>
          </ac:spMkLst>
        </pc:spChg>
        <pc:spChg chg="add del mod">
          <ac:chgData name="하 유빈" userId="5da14a1c-a4fe-493e-9f19-c6e4c1a16791" providerId="ADAL" clId="{9BF4ECC3-1FCA-4CE0-9EA8-825163B8D7D8}" dt="2023-10-30T17:11:25.234" v="1000"/>
          <ac:spMkLst>
            <pc:docMk/>
            <pc:sldMk cId="3885523246" sldId="280"/>
            <ac:spMk id="7" creationId="{4AA55114-1A2A-1870-DA24-4BF71B349929}"/>
          </ac:spMkLst>
        </pc:spChg>
        <pc:spChg chg="add del mod">
          <ac:chgData name="하 유빈" userId="5da14a1c-a4fe-493e-9f19-c6e4c1a16791" providerId="ADAL" clId="{9BF4ECC3-1FCA-4CE0-9EA8-825163B8D7D8}" dt="2023-10-30T17:11:25.234" v="1000"/>
          <ac:spMkLst>
            <pc:docMk/>
            <pc:sldMk cId="3885523246" sldId="280"/>
            <ac:spMk id="9" creationId="{0240262A-FB64-7627-9AD5-70533109C59F}"/>
          </ac:spMkLst>
        </pc:spChg>
        <pc:spChg chg="add del mod">
          <ac:chgData name="하 유빈" userId="5da14a1c-a4fe-493e-9f19-c6e4c1a16791" providerId="ADAL" clId="{9BF4ECC3-1FCA-4CE0-9EA8-825163B8D7D8}" dt="2023-10-30T17:11:25.234" v="1000"/>
          <ac:spMkLst>
            <pc:docMk/>
            <pc:sldMk cId="3885523246" sldId="280"/>
            <ac:spMk id="10" creationId="{D8F2BBE3-7BFF-3800-F143-33BFD67511F6}"/>
          </ac:spMkLst>
        </pc:spChg>
        <pc:spChg chg="add del mod">
          <ac:chgData name="하 유빈" userId="5da14a1c-a4fe-493e-9f19-c6e4c1a16791" providerId="ADAL" clId="{9BF4ECC3-1FCA-4CE0-9EA8-825163B8D7D8}" dt="2023-10-30T17:11:53.343" v="1008" actId="478"/>
          <ac:spMkLst>
            <pc:docMk/>
            <pc:sldMk cId="3885523246" sldId="280"/>
            <ac:spMk id="12" creationId="{76382B6C-3CFC-3DD1-DD0E-7166BE4DA764}"/>
          </ac:spMkLst>
        </pc:spChg>
        <pc:spChg chg="add del mod">
          <ac:chgData name="하 유빈" userId="5da14a1c-a4fe-493e-9f19-c6e4c1a16791" providerId="ADAL" clId="{9BF4ECC3-1FCA-4CE0-9EA8-825163B8D7D8}" dt="2023-10-30T17:11:57.515" v="1012" actId="478"/>
          <ac:spMkLst>
            <pc:docMk/>
            <pc:sldMk cId="3885523246" sldId="280"/>
            <ac:spMk id="13" creationId="{A12C6C5C-65FC-6CA6-DCBF-FB032107E7B1}"/>
          </ac:spMkLst>
        </pc:spChg>
        <pc:spChg chg="add mod">
          <ac:chgData name="하 유빈" userId="5da14a1c-a4fe-493e-9f19-c6e4c1a16791" providerId="ADAL" clId="{9BF4ECC3-1FCA-4CE0-9EA8-825163B8D7D8}" dt="2023-10-30T17:12:42.762" v="1049" actId="1038"/>
          <ac:spMkLst>
            <pc:docMk/>
            <pc:sldMk cId="3885523246" sldId="280"/>
            <ac:spMk id="15" creationId="{AA22DC71-D68B-F310-E332-3C37AF3361B9}"/>
          </ac:spMkLst>
        </pc:spChg>
        <pc:spChg chg="add mod">
          <ac:chgData name="하 유빈" userId="5da14a1c-a4fe-493e-9f19-c6e4c1a16791" providerId="ADAL" clId="{9BF4ECC3-1FCA-4CE0-9EA8-825163B8D7D8}" dt="2023-10-30T17:12:42.762" v="1049" actId="1038"/>
          <ac:spMkLst>
            <pc:docMk/>
            <pc:sldMk cId="3885523246" sldId="280"/>
            <ac:spMk id="16" creationId="{730A00CE-6FF1-2DE5-8E77-D71162F74C08}"/>
          </ac:spMkLst>
        </pc:spChg>
        <pc:spChg chg="add del mod">
          <ac:chgData name="하 유빈" userId="5da14a1c-a4fe-493e-9f19-c6e4c1a16791" providerId="ADAL" clId="{9BF4ECC3-1FCA-4CE0-9EA8-825163B8D7D8}" dt="2023-10-30T17:11:36.539" v="1003"/>
          <ac:spMkLst>
            <pc:docMk/>
            <pc:sldMk cId="3885523246" sldId="280"/>
            <ac:spMk id="18" creationId="{1D29CCCF-F66E-3167-1E39-F023BCCA0344}"/>
          </ac:spMkLst>
        </pc:spChg>
        <pc:spChg chg="add del mod">
          <ac:chgData name="하 유빈" userId="5da14a1c-a4fe-493e-9f19-c6e4c1a16791" providerId="ADAL" clId="{9BF4ECC3-1FCA-4CE0-9EA8-825163B8D7D8}" dt="2023-10-30T17:11:46.043" v="1005"/>
          <ac:spMkLst>
            <pc:docMk/>
            <pc:sldMk cId="3885523246" sldId="280"/>
            <ac:spMk id="20" creationId="{5C6D5575-9EA5-6D2E-F4EE-9F7E38316061}"/>
          </ac:spMkLst>
        </pc:spChg>
        <pc:spChg chg="add del mod">
          <ac:chgData name="하 유빈" userId="5da14a1c-a4fe-493e-9f19-c6e4c1a16791" providerId="ADAL" clId="{9BF4ECC3-1FCA-4CE0-9EA8-825163B8D7D8}" dt="2023-10-30T17:11:48.038" v="1007"/>
          <ac:spMkLst>
            <pc:docMk/>
            <pc:sldMk cId="3885523246" sldId="280"/>
            <ac:spMk id="22" creationId="{E6ECE3EC-24AB-55F1-7F16-60B94E51326A}"/>
          </ac:spMkLst>
        </pc:spChg>
        <pc:spChg chg="add del mod">
          <ac:chgData name="하 유빈" userId="5da14a1c-a4fe-493e-9f19-c6e4c1a16791" providerId="ADAL" clId="{9BF4ECC3-1FCA-4CE0-9EA8-825163B8D7D8}" dt="2023-10-30T17:11:55.165" v="1010"/>
          <ac:spMkLst>
            <pc:docMk/>
            <pc:sldMk cId="3885523246" sldId="280"/>
            <ac:spMk id="23" creationId="{96032F63-0FCC-6991-AFC3-E67688A80987}"/>
          </ac:spMkLst>
        </pc:spChg>
        <pc:spChg chg="add del mod">
          <ac:chgData name="하 유빈" userId="5da14a1c-a4fe-493e-9f19-c6e4c1a16791" providerId="ADAL" clId="{9BF4ECC3-1FCA-4CE0-9EA8-825163B8D7D8}" dt="2023-10-30T17:11:55.165" v="1010"/>
          <ac:spMkLst>
            <pc:docMk/>
            <pc:sldMk cId="3885523246" sldId="280"/>
            <ac:spMk id="25" creationId="{59C0C6C8-26DC-F553-B6BA-40B2373F480C}"/>
          </ac:spMkLst>
        </pc:spChg>
        <pc:spChg chg="add mod">
          <ac:chgData name="하 유빈" userId="5da14a1c-a4fe-493e-9f19-c6e4c1a16791" providerId="ADAL" clId="{9BF4ECC3-1FCA-4CE0-9EA8-825163B8D7D8}" dt="2023-10-30T17:12:42.762" v="1049" actId="1038"/>
          <ac:spMkLst>
            <pc:docMk/>
            <pc:sldMk cId="3885523246" sldId="280"/>
            <ac:spMk id="26" creationId="{C57E6830-9286-58A0-146A-056BF79B3DDA}"/>
          </ac:spMkLst>
        </pc:spChg>
        <pc:spChg chg="add mod">
          <ac:chgData name="하 유빈" userId="5da14a1c-a4fe-493e-9f19-c6e4c1a16791" providerId="ADAL" clId="{9BF4ECC3-1FCA-4CE0-9EA8-825163B8D7D8}" dt="2023-10-30T17:12:42.762" v="1049" actId="1038"/>
          <ac:spMkLst>
            <pc:docMk/>
            <pc:sldMk cId="3885523246" sldId="280"/>
            <ac:spMk id="28" creationId="{D6309C95-602F-140A-918A-15B3B6952772}"/>
          </ac:spMkLst>
        </pc:spChg>
        <pc:spChg chg="add del mod">
          <ac:chgData name="하 유빈" userId="5da14a1c-a4fe-493e-9f19-c6e4c1a16791" providerId="ADAL" clId="{9BF4ECC3-1FCA-4CE0-9EA8-825163B8D7D8}" dt="2023-10-30T17:12:02.607" v="1014"/>
          <ac:spMkLst>
            <pc:docMk/>
            <pc:sldMk cId="3885523246" sldId="280"/>
            <ac:spMk id="29" creationId="{D54C2BA9-1793-B6E5-9E4C-A1A6D2B934F2}"/>
          </ac:spMkLst>
        </pc:spChg>
        <pc:spChg chg="add del mod">
          <ac:chgData name="하 유빈" userId="5da14a1c-a4fe-493e-9f19-c6e4c1a16791" providerId="ADAL" clId="{9BF4ECC3-1FCA-4CE0-9EA8-825163B8D7D8}" dt="2023-10-30T17:12:02.607" v="1014"/>
          <ac:spMkLst>
            <pc:docMk/>
            <pc:sldMk cId="3885523246" sldId="280"/>
            <ac:spMk id="31" creationId="{6595B35F-75C2-1970-C835-7F338AB05053}"/>
          </ac:spMkLst>
        </pc:spChg>
        <pc:spChg chg="add mod">
          <ac:chgData name="하 유빈" userId="5da14a1c-a4fe-493e-9f19-c6e4c1a16791" providerId="ADAL" clId="{9BF4ECC3-1FCA-4CE0-9EA8-825163B8D7D8}" dt="2023-10-30T17:12:42.762" v="1049" actId="1038"/>
          <ac:spMkLst>
            <pc:docMk/>
            <pc:sldMk cId="3885523246" sldId="280"/>
            <ac:spMk id="32" creationId="{A42E49A4-676F-CAC2-F045-20F61DED5533}"/>
          </ac:spMkLst>
        </pc:spChg>
        <pc:spChg chg="add mod">
          <ac:chgData name="하 유빈" userId="5da14a1c-a4fe-493e-9f19-c6e4c1a16791" providerId="ADAL" clId="{9BF4ECC3-1FCA-4CE0-9EA8-825163B8D7D8}" dt="2023-10-30T17:12:42.762" v="1049" actId="1038"/>
          <ac:spMkLst>
            <pc:docMk/>
            <pc:sldMk cId="3885523246" sldId="280"/>
            <ac:spMk id="34" creationId="{5FD8D44C-D111-6C6C-6A20-78056C2E5E74}"/>
          </ac:spMkLst>
        </pc:spChg>
        <pc:picChg chg="add del mod">
          <ac:chgData name="하 유빈" userId="5da14a1c-a4fe-493e-9f19-c6e4c1a16791" providerId="ADAL" clId="{9BF4ECC3-1FCA-4CE0-9EA8-825163B8D7D8}" dt="2023-10-30T17:11:25.234" v="1000"/>
          <ac:picMkLst>
            <pc:docMk/>
            <pc:sldMk cId="3885523246" sldId="280"/>
            <ac:picMk id="2" creationId="{60A72BC1-2B91-7505-269F-A607DDB0F2A9}"/>
          </ac:picMkLst>
        </pc:picChg>
        <pc:picChg chg="add mod">
          <ac:chgData name="하 유빈" userId="5da14a1c-a4fe-493e-9f19-c6e4c1a16791" providerId="ADAL" clId="{9BF4ECC3-1FCA-4CE0-9EA8-825163B8D7D8}" dt="2023-10-30T17:12:42.762" v="1049" actId="1038"/>
          <ac:picMkLst>
            <pc:docMk/>
            <pc:sldMk cId="3885523246" sldId="280"/>
            <ac:picMk id="11" creationId="{B2BF63FE-5C0F-C7D3-A3BD-1400286D9B83}"/>
          </ac:picMkLst>
        </pc:picChg>
        <pc:cxnChg chg="add del mod">
          <ac:chgData name="하 유빈" userId="5da14a1c-a4fe-493e-9f19-c6e4c1a16791" providerId="ADAL" clId="{9BF4ECC3-1FCA-4CE0-9EA8-825163B8D7D8}" dt="2023-10-30T17:11:25.234" v="1000"/>
          <ac:cxnSpMkLst>
            <pc:docMk/>
            <pc:sldMk cId="3885523246" sldId="280"/>
            <ac:cxnSpMk id="8" creationId="{EC9E6BF8-4E1B-E715-EAAB-AB0C08F9740C}"/>
          </ac:cxnSpMkLst>
        </pc:cxnChg>
        <pc:cxnChg chg="add mod">
          <ac:chgData name="하 유빈" userId="5da14a1c-a4fe-493e-9f19-c6e4c1a16791" providerId="ADAL" clId="{9BF4ECC3-1FCA-4CE0-9EA8-825163B8D7D8}" dt="2023-10-30T17:12:42.762" v="1049" actId="1038"/>
          <ac:cxnSpMkLst>
            <pc:docMk/>
            <pc:sldMk cId="3885523246" sldId="280"/>
            <ac:cxnSpMk id="14" creationId="{FEA9D092-F2F0-D50D-425D-EACAA1EE2072}"/>
          </ac:cxnSpMkLst>
        </pc:cxnChg>
        <pc:cxnChg chg="add del mod">
          <ac:chgData name="하 유빈" userId="5da14a1c-a4fe-493e-9f19-c6e4c1a16791" providerId="ADAL" clId="{9BF4ECC3-1FCA-4CE0-9EA8-825163B8D7D8}" dt="2023-10-30T17:11:36.539" v="1003"/>
          <ac:cxnSpMkLst>
            <pc:docMk/>
            <pc:sldMk cId="3885523246" sldId="280"/>
            <ac:cxnSpMk id="17" creationId="{4B07A3E1-4BFC-DF0A-1E8E-0EE02EBF4258}"/>
          </ac:cxnSpMkLst>
        </pc:cxnChg>
        <pc:cxnChg chg="add del mod">
          <ac:chgData name="하 유빈" userId="5da14a1c-a4fe-493e-9f19-c6e4c1a16791" providerId="ADAL" clId="{9BF4ECC3-1FCA-4CE0-9EA8-825163B8D7D8}" dt="2023-10-30T17:11:46.043" v="1005"/>
          <ac:cxnSpMkLst>
            <pc:docMk/>
            <pc:sldMk cId="3885523246" sldId="280"/>
            <ac:cxnSpMk id="19" creationId="{1DB889BA-4361-CB81-A884-B991CA56DB2B}"/>
          </ac:cxnSpMkLst>
        </pc:cxnChg>
        <pc:cxnChg chg="add del mod">
          <ac:chgData name="하 유빈" userId="5da14a1c-a4fe-493e-9f19-c6e4c1a16791" providerId="ADAL" clId="{9BF4ECC3-1FCA-4CE0-9EA8-825163B8D7D8}" dt="2023-10-30T17:11:48.038" v="1007"/>
          <ac:cxnSpMkLst>
            <pc:docMk/>
            <pc:sldMk cId="3885523246" sldId="280"/>
            <ac:cxnSpMk id="21" creationId="{422E1D81-9C7A-8558-D23C-30455B63F28B}"/>
          </ac:cxnSpMkLst>
        </pc:cxnChg>
        <pc:cxnChg chg="add del mod">
          <ac:chgData name="하 유빈" userId="5da14a1c-a4fe-493e-9f19-c6e4c1a16791" providerId="ADAL" clId="{9BF4ECC3-1FCA-4CE0-9EA8-825163B8D7D8}" dt="2023-10-30T17:11:55.165" v="1010"/>
          <ac:cxnSpMkLst>
            <pc:docMk/>
            <pc:sldMk cId="3885523246" sldId="280"/>
            <ac:cxnSpMk id="24" creationId="{B46C224D-6029-9BC6-BBFE-43DA205E17E8}"/>
          </ac:cxnSpMkLst>
        </pc:cxnChg>
        <pc:cxnChg chg="add mod">
          <ac:chgData name="하 유빈" userId="5da14a1c-a4fe-493e-9f19-c6e4c1a16791" providerId="ADAL" clId="{9BF4ECC3-1FCA-4CE0-9EA8-825163B8D7D8}" dt="2023-10-30T17:12:42.762" v="1049" actId="1038"/>
          <ac:cxnSpMkLst>
            <pc:docMk/>
            <pc:sldMk cId="3885523246" sldId="280"/>
            <ac:cxnSpMk id="27" creationId="{20ED1B1D-4808-D006-DB83-1421272A04F2}"/>
          </ac:cxnSpMkLst>
        </pc:cxnChg>
        <pc:cxnChg chg="add del mod">
          <ac:chgData name="하 유빈" userId="5da14a1c-a4fe-493e-9f19-c6e4c1a16791" providerId="ADAL" clId="{9BF4ECC3-1FCA-4CE0-9EA8-825163B8D7D8}" dt="2023-10-30T17:12:02.607" v="1014"/>
          <ac:cxnSpMkLst>
            <pc:docMk/>
            <pc:sldMk cId="3885523246" sldId="280"/>
            <ac:cxnSpMk id="30" creationId="{E54EC1BD-947D-2FFB-9964-7D6D20A80056}"/>
          </ac:cxnSpMkLst>
        </pc:cxnChg>
        <pc:cxnChg chg="add mod">
          <ac:chgData name="하 유빈" userId="5da14a1c-a4fe-493e-9f19-c6e4c1a16791" providerId="ADAL" clId="{9BF4ECC3-1FCA-4CE0-9EA8-825163B8D7D8}" dt="2023-10-30T17:12:42.762" v="1049" actId="1038"/>
          <ac:cxnSpMkLst>
            <pc:docMk/>
            <pc:sldMk cId="3885523246" sldId="280"/>
            <ac:cxnSpMk id="33" creationId="{1036C92F-3CC3-AE26-1814-F89D4DBE3815}"/>
          </ac:cxnSpMkLst>
        </pc:cxnChg>
      </pc:sldChg>
      <pc:sldChg chg="addSp modSp add mod">
        <pc:chgData name="하 유빈" userId="5da14a1c-a4fe-493e-9f19-c6e4c1a16791" providerId="ADAL" clId="{9BF4ECC3-1FCA-4CE0-9EA8-825163B8D7D8}" dt="2023-10-30T17:13:05.133" v="1078"/>
        <pc:sldMkLst>
          <pc:docMk/>
          <pc:sldMk cId="3146434915" sldId="281"/>
        </pc:sldMkLst>
        <pc:spChg chg="mod">
          <ac:chgData name="하 유빈" userId="5da14a1c-a4fe-493e-9f19-c6e4c1a16791" providerId="ADAL" clId="{9BF4ECC3-1FCA-4CE0-9EA8-825163B8D7D8}" dt="2023-10-30T17:12:59.706" v="1077" actId="20577"/>
          <ac:spMkLst>
            <pc:docMk/>
            <pc:sldMk cId="3146434915" sldId="281"/>
            <ac:spMk id="6" creationId="{7CFDD854-BE68-9477-DCBE-5173BEF2F286}"/>
          </ac:spMkLst>
        </pc:spChg>
        <pc:picChg chg="add mod">
          <ac:chgData name="하 유빈" userId="5da14a1c-a4fe-493e-9f19-c6e4c1a16791" providerId="ADAL" clId="{9BF4ECC3-1FCA-4CE0-9EA8-825163B8D7D8}" dt="2023-10-30T17:13:05.133" v="1078"/>
          <ac:picMkLst>
            <pc:docMk/>
            <pc:sldMk cId="3146434915" sldId="281"/>
            <ac:picMk id="2" creationId="{E69EE9EC-619A-8090-F14E-D914F02D7567}"/>
          </ac:picMkLst>
        </pc:picChg>
        <pc:picChg chg="add mod">
          <ac:chgData name="하 유빈" userId="5da14a1c-a4fe-493e-9f19-c6e4c1a16791" providerId="ADAL" clId="{9BF4ECC3-1FCA-4CE0-9EA8-825163B8D7D8}" dt="2023-10-30T17:13:05.133" v="1078"/>
          <ac:picMkLst>
            <pc:docMk/>
            <pc:sldMk cId="3146434915" sldId="281"/>
            <ac:picMk id="3" creationId="{577DF2D5-D1B2-5DDB-3FE1-6213B5B37A59}"/>
          </ac:picMkLst>
        </pc:picChg>
        <pc:picChg chg="add mod">
          <ac:chgData name="하 유빈" userId="5da14a1c-a4fe-493e-9f19-c6e4c1a16791" providerId="ADAL" clId="{9BF4ECC3-1FCA-4CE0-9EA8-825163B8D7D8}" dt="2023-10-30T17:13:05.133" v="1078"/>
          <ac:picMkLst>
            <pc:docMk/>
            <pc:sldMk cId="3146434915" sldId="281"/>
            <ac:picMk id="7" creationId="{C7C7BE24-EA79-A941-D223-EAB41F4E61FC}"/>
          </ac:picMkLst>
        </pc:picChg>
        <pc:picChg chg="add mod">
          <ac:chgData name="하 유빈" userId="5da14a1c-a4fe-493e-9f19-c6e4c1a16791" providerId="ADAL" clId="{9BF4ECC3-1FCA-4CE0-9EA8-825163B8D7D8}" dt="2023-10-30T17:13:05.133" v="1078"/>
          <ac:picMkLst>
            <pc:docMk/>
            <pc:sldMk cId="3146434915" sldId="281"/>
            <ac:picMk id="8" creationId="{D1DBA47E-F3AC-19E2-1711-4B5E1A9F3BC2}"/>
          </ac:picMkLst>
        </pc:picChg>
        <pc:picChg chg="add mod">
          <ac:chgData name="하 유빈" userId="5da14a1c-a4fe-493e-9f19-c6e4c1a16791" providerId="ADAL" clId="{9BF4ECC3-1FCA-4CE0-9EA8-825163B8D7D8}" dt="2023-10-30T17:13:05.133" v="1078"/>
          <ac:picMkLst>
            <pc:docMk/>
            <pc:sldMk cId="3146434915" sldId="281"/>
            <ac:picMk id="9" creationId="{55E0A947-6856-0730-BD93-F68D2E057881}"/>
          </ac:picMkLst>
        </pc:picChg>
        <pc:picChg chg="add mod">
          <ac:chgData name="하 유빈" userId="5da14a1c-a4fe-493e-9f19-c6e4c1a16791" providerId="ADAL" clId="{9BF4ECC3-1FCA-4CE0-9EA8-825163B8D7D8}" dt="2023-10-30T17:13:05.133" v="1078"/>
          <ac:picMkLst>
            <pc:docMk/>
            <pc:sldMk cId="3146434915" sldId="281"/>
            <ac:picMk id="10" creationId="{8E09AFE4-D773-56BD-80F0-2B127A7DDE2A}"/>
          </ac:picMkLst>
        </pc:picChg>
        <pc:picChg chg="add mod">
          <ac:chgData name="하 유빈" userId="5da14a1c-a4fe-493e-9f19-c6e4c1a16791" providerId="ADAL" clId="{9BF4ECC3-1FCA-4CE0-9EA8-825163B8D7D8}" dt="2023-10-30T17:13:05.133" v="1078"/>
          <ac:picMkLst>
            <pc:docMk/>
            <pc:sldMk cId="3146434915" sldId="281"/>
            <ac:picMk id="11" creationId="{BBFAB197-8BA3-3437-B732-4E5A0E4D4768}"/>
          </ac:picMkLst>
        </pc:picChg>
        <pc:picChg chg="add mod">
          <ac:chgData name="하 유빈" userId="5da14a1c-a4fe-493e-9f19-c6e4c1a16791" providerId="ADAL" clId="{9BF4ECC3-1FCA-4CE0-9EA8-825163B8D7D8}" dt="2023-10-30T17:13:05.133" v="1078"/>
          <ac:picMkLst>
            <pc:docMk/>
            <pc:sldMk cId="3146434915" sldId="281"/>
            <ac:picMk id="12" creationId="{0541FA76-DF36-4785-7B78-EE8735860A89}"/>
          </ac:picMkLst>
        </pc:picChg>
        <pc:picChg chg="add mod">
          <ac:chgData name="하 유빈" userId="5da14a1c-a4fe-493e-9f19-c6e4c1a16791" providerId="ADAL" clId="{9BF4ECC3-1FCA-4CE0-9EA8-825163B8D7D8}" dt="2023-10-30T17:13:05.133" v="1078"/>
          <ac:picMkLst>
            <pc:docMk/>
            <pc:sldMk cId="3146434915" sldId="281"/>
            <ac:picMk id="13" creationId="{4F0726C6-E059-0EF3-EBCA-7FD7FBF98A86}"/>
          </ac:picMkLst>
        </pc:picChg>
        <pc:picChg chg="add mod">
          <ac:chgData name="하 유빈" userId="5da14a1c-a4fe-493e-9f19-c6e4c1a16791" providerId="ADAL" clId="{9BF4ECC3-1FCA-4CE0-9EA8-825163B8D7D8}" dt="2023-10-30T17:13:05.133" v="1078"/>
          <ac:picMkLst>
            <pc:docMk/>
            <pc:sldMk cId="3146434915" sldId="281"/>
            <ac:picMk id="14" creationId="{0262BD85-8238-8103-CB2B-EBBBBED6F463}"/>
          </ac:picMkLst>
        </pc:picChg>
      </pc:sldChg>
      <pc:sldChg chg="addSp delSp modSp add">
        <pc:chgData name="하 유빈" userId="5da14a1c-a4fe-493e-9f19-c6e4c1a16791" providerId="ADAL" clId="{9BF4ECC3-1FCA-4CE0-9EA8-825163B8D7D8}" dt="2023-10-30T17:09:46.339" v="938"/>
        <pc:sldMkLst>
          <pc:docMk/>
          <pc:sldMk cId="896329656" sldId="282"/>
        </pc:sldMkLst>
        <pc:spChg chg="add del mod">
          <ac:chgData name="하 유빈" userId="5da14a1c-a4fe-493e-9f19-c6e4c1a16791" providerId="ADAL" clId="{9BF4ECC3-1FCA-4CE0-9EA8-825163B8D7D8}" dt="2023-10-30T17:09:44.204" v="933"/>
          <ac:spMkLst>
            <pc:docMk/>
            <pc:sldMk cId="896329656" sldId="282"/>
            <ac:spMk id="2" creationId="{DFAD305A-DE5F-01F3-DCD0-89E293B1F915}"/>
          </ac:spMkLst>
        </pc:spChg>
        <pc:spChg chg="add del mod">
          <ac:chgData name="하 유빈" userId="5da14a1c-a4fe-493e-9f19-c6e4c1a16791" providerId="ADAL" clId="{9BF4ECC3-1FCA-4CE0-9EA8-825163B8D7D8}" dt="2023-10-30T17:09:44.204" v="933"/>
          <ac:spMkLst>
            <pc:docMk/>
            <pc:sldMk cId="896329656" sldId="282"/>
            <ac:spMk id="7" creationId="{42FD4417-CD45-0D0C-19E1-AEA9340E5742}"/>
          </ac:spMkLst>
        </pc:spChg>
        <pc:spChg chg="add del mod">
          <ac:chgData name="하 유빈" userId="5da14a1c-a4fe-493e-9f19-c6e4c1a16791" providerId="ADAL" clId="{9BF4ECC3-1FCA-4CE0-9EA8-825163B8D7D8}" dt="2023-10-30T17:09:44.204" v="933"/>
          <ac:spMkLst>
            <pc:docMk/>
            <pc:sldMk cId="896329656" sldId="282"/>
            <ac:spMk id="9" creationId="{BB9544B1-2CFC-4039-7547-56DAD4EE74E8}"/>
          </ac:spMkLst>
        </pc:spChg>
        <pc:spChg chg="add del mod">
          <ac:chgData name="하 유빈" userId="5da14a1c-a4fe-493e-9f19-c6e4c1a16791" providerId="ADAL" clId="{9BF4ECC3-1FCA-4CE0-9EA8-825163B8D7D8}" dt="2023-10-30T17:09:44.204" v="933"/>
          <ac:spMkLst>
            <pc:docMk/>
            <pc:sldMk cId="896329656" sldId="282"/>
            <ac:spMk id="10" creationId="{6DEB0A32-7E4E-1EA5-4E18-CBDCEDA1A8AE}"/>
          </ac:spMkLst>
        </pc:spChg>
        <pc:spChg chg="add del mod">
          <ac:chgData name="하 유빈" userId="5da14a1c-a4fe-493e-9f19-c6e4c1a16791" providerId="ADAL" clId="{9BF4ECC3-1FCA-4CE0-9EA8-825163B8D7D8}" dt="2023-10-30T17:09:44.204" v="933"/>
          <ac:spMkLst>
            <pc:docMk/>
            <pc:sldMk cId="896329656" sldId="282"/>
            <ac:spMk id="11" creationId="{046E517C-E378-9ACD-A369-FAB2246AEE22}"/>
          </ac:spMkLst>
        </pc:spChg>
        <pc:spChg chg="add del mod">
          <ac:chgData name="하 유빈" userId="5da14a1c-a4fe-493e-9f19-c6e4c1a16791" providerId="ADAL" clId="{9BF4ECC3-1FCA-4CE0-9EA8-825163B8D7D8}" dt="2023-10-30T17:09:46.307" v="937"/>
          <ac:spMkLst>
            <pc:docMk/>
            <pc:sldMk cId="896329656" sldId="282"/>
            <ac:spMk id="12" creationId="{ED6AD395-65D1-CF88-31E3-09FEFE7242AF}"/>
          </ac:spMkLst>
        </pc:spChg>
        <pc:spChg chg="add del mod">
          <ac:chgData name="하 유빈" userId="5da14a1c-a4fe-493e-9f19-c6e4c1a16791" providerId="ADAL" clId="{9BF4ECC3-1FCA-4CE0-9EA8-825163B8D7D8}" dt="2023-10-30T17:09:46.307" v="937"/>
          <ac:spMkLst>
            <pc:docMk/>
            <pc:sldMk cId="896329656" sldId="282"/>
            <ac:spMk id="14" creationId="{B2A29367-9E04-52A1-851F-39E170AE4856}"/>
          </ac:spMkLst>
        </pc:spChg>
        <pc:spChg chg="add del mod">
          <ac:chgData name="하 유빈" userId="5da14a1c-a4fe-493e-9f19-c6e4c1a16791" providerId="ADAL" clId="{9BF4ECC3-1FCA-4CE0-9EA8-825163B8D7D8}" dt="2023-10-30T17:09:46.307" v="937"/>
          <ac:spMkLst>
            <pc:docMk/>
            <pc:sldMk cId="896329656" sldId="282"/>
            <ac:spMk id="16" creationId="{ECC39040-D2D3-91B8-675E-FEE80C5C8EF8}"/>
          </ac:spMkLst>
        </pc:spChg>
        <pc:spChg chg="add del mod">
          <ac:chgData name="하 유빈" userId="5da14a1c-a4fe-493e-9f19-c6e4c1a16791" providerId="ADAL" clId="{9BF4ECC3-1FCA-4CE0-9EA8-825163B8D7D8}" dt="2023-10-30T17:09:46.307" v="937"/>
          <ac:spMkLst>
            <pc:docMk/>
            <pc:sldMk cId="896329656" sldId="282"/>
            <ac:spMk id="17" creationId="{17F67B97-78FB-C4CB-ABC0-DF5E988D6CCE}"/>
          </ac:spMkLst>
        </pc:spChg>
        <pc:spChg chg="add del mod">
          <ac:chgData name="하 유빈" userId="5da14a1c-a4fe-493e-9f19-c6e4c1a16791" providerId="ADAL" clId="{9BF4ECC3-1FCA-4CE0-9EA8-825163B8D7D8}" dt="2023-10-30T17:09:46.307" v="937"/>
          <ac:spMkLst>
            <pc:docMk/>
            <pc:sldMk cId="896329656" sldId="282"/>
            <ac:spMk id="18" creationId="{43653CEC-0326-10BC-D53F-A75CDA4EE8B5}"/>
          </ac:spMkLst>
        </pc:spChg>
        <pc:spChg chg="add mod">
          <ac:chgData name="하 유빈" userId="5da14a1c-a4fe-493e-9f19-c6e4c1a16791" providerId="ADAL" clId="{9BF4ECC3-1FCA-4CE0-9EA8-825163B8D7D8}" dt="2023-10-30T17:09:46.339" v="938"/>
          <ac:spMkLst>
            <pc:docMk/>
            <pc:sldMk cId="896329656" sldId="282"/>
            <ac:spMk id="19" creationId="{DAD3801A-852B-1E1D-E2B9-F6C7BFADF324}"/>
          </ac:spMkLst>
        </pc:spChg>
        <pc:spChg chg="add mod">
          <ac:chgData name="하 유빈" userId="5da14a1c-a4fe-493e-9f19-c6e4c1a16791" providerId="ADAL" clId="{9BF4ECC3-1FCA-4CE0-9EA8-825163B8D7D8}" dt="2023-10-30T17:09:46.339" v="938"/>
          <ac:spMkLst>
            <pc:docMk/>
            <pc:sldMk cId="896329656" sldId="282"/>
            <ac:spMk id="29" creationId="{1B2BA273-39A9-2212-F0C8-EC5958EDF874}"/>
          </ac:spMkLst>
        </pc:spChg>
        <pc:spChg chg="add mod">
          <ac:chgData name="하 유빈" userId="5da14a1c-a4fe-493e-9f19-c6e4c1a16791" providerId="ADAL" clId="{9BF4ECC3-1FCA-4CE0-9EA8-825163B8D7D8}" dt="2023-10-30T17:09:46.339" v="938"/>
          <ac:spMkLst>
            <pc:docMk/>
            <pc:sldMk cId="896329656" sldId="282"/>
            <ac:spMk id="31" creationId="{D700BFAE-7D4C-1573-2309-04F3D46F9806}"/>
          </ac:spMkLst>
        </pc:spChg>
        <pc:spChg chg="add mod">
          <ac:chgData name="하 유빈" userId="5da14a1c-a4fe-493e-9f19-c6e4c1a16791" providerId="ADAL" clId="{9BF4ECC3-1FCA-4CE0-9EA8-825163B8D7D8}" dt="2023-10-30T17:09:46.339" v="938"/>
          <ac:spMkLst>
            <pc:docMk/>
            <pc:sldMk cId="896329656" sldId="282"/>
            <ac:spMk id="32" creationId="{364E02C5-E35E-E341-FD55-4CC7B3FBDEA1}"/>
          </ac:spMkLst>
        </pc:spChg>
        <pc:spChg chg="add mod">
          <ac:chgData name="하 유빈" userId="5da14a1c-a4fe-493e-9f19-c6e4c1a16791" providerId="ADAL" clId="{9BF4ECC3-1FCA-4CE0-9EA8-825163B8D7D8}" dt="2023-10-30T17:09:46.339" v="938"/>
          <ac:spMkLst>
            <pc:docMk/>
            <pc:sldMk cId="896329656" sldId="282"/>
            <ac:spMk id="33" creationId="{F7C9C9BB-4407-0A9F-DB81-4E4691484AE1}"/>
          </ac:spMkLst>
        </pc:spChg>
        <pc:cxnChg chg="add del mod">
          <ac:chgData name="하 유빈" userId="5da14a1c-a4fe-493e-9f19-c6e4c1a16791" providerId="ADAL" clId="{9BF4ECC3-1FCA-4CE0-9EA8-825163B8D7D8}" dt="2023-10-30T17:09:44.204" v="933"/>
          <ac:cxnSpMkLst>
            <pc:docMk/>
            <pc:sldMk cId="896329656" sldId="282"/>
            <ac:cxnSpMk id="3" creationId="{FAF6E21E-E2DA-A447-9BB7-E769DA3B0AD6}"/>
          </ac:cxnSpMkLst>
        </pc:cxnChg>
        <pc:cxnChg chg="add del mod">
          <ac:chgData name="하 유빈" userId="5da14a1c-a4fe-493e-9f19-c6e4c1a16791" providerId="ADAL" clId="{9BF4ECC3-1FCA-4CE0-9EA8-825163B8D7D8}" dt="2023-10-30T17:09:44.204" v="933"/>
          <ac:cxnSpMkLst>
            <pc:docMk/>
            <pc:sldMk cId="896329656" sldId="282"/>
            <ac:cxnSpMk id="8" creationId="{66651F42-0DB8-3E18-FE10-E7A9D6C32E09}"/>
          </ac:cxnSpMkLst>
        </pc:cxnChg>
        <pc:cxnChg chg="add del mod">
          <ac:chgData name="하 유빈" userId="5da14a1c-a4fe-493e-9f19-c6e4c1a16791" providerId="ADAL" clId="{9BF4ECC3-1FCA-4CE0-9EA8-825163B8D7D8}" dt="2023-10-30T17:09:46.307" v="937"/>
          <ac:cxnSpMkLst>
            <pc:docMk/>
            <pc:sldMk cId="896329656" sldId="282"/>
            <ac:cxnSpMk id="13" creationId="{F2267090-C9D1-BE8F-DC9D-806D7FE76F9B}"/>
          </ac:cxnSpMkLst>
        </pc:cxnChg>
        <pc:cxnChg chg="add del mod">
          <ac:chgData name="하 유빈" userId="5da14a1c-a4fe-493e-9f19-c6e4c1a16791" providerId="ADAL" clId="{9BF4ECC3-1FCA-4CE0-9EA8-825163B8D7D8}" dt="2023-10-30T17:09:46.307" v="937"/>
          <ac:cxnSpMkLst>
            <pc:docMk/>
            <pc:sldMk cId="896329656" sldId="282"/>
            <ac:cxnSpMk id="15" creationId="{F80ABAD8-3C49-8810-8B07-3F77B4E0BB14}"/>
          </ac:cxnSpMkLst>
        </pc:cxnChg>
        <pc:cxnChg chg="add mod">
          <ac:chgData name="하 유빈" userId="5da14a1c-a4fe-493e-9f19-c6e4c1a16791" providerId="ADAL" clId="{9BF4ECC3-1FCA-4CE0-9EA8-825163B8D7D8}" dt="2023-10-30T17:09:46.339" v="938"/>
          <ac:cxnSpMkLst>
            <pc:docMk/>
            <pc:sldMk cId="896329656" sldId="282"/>
            <ac:cxnSpMk id="20" creationId="{F827B67B-94F0-C6DB-5958-908FEAB07610}"/>
          </ac:cxnSpMkLst>
        </pc:cxnChg>
        <pc:cxnChg chg="add mod">
          <ac:chgData name="하 유빈" userId="5da14a1c-a4fe-493e-9f19-c6e4c1a16791" providerId="ADAL" clId="{9BF4ECC3-1FCA-4CE0-9EA8-825163B8D7D8}" dt="2023-10-30T17:09:46.339" v="938"/>
          <ac:cxnSpMkLst>
            <pc:docMk/>
            <pc:sldMk cId="896329656" sldId="282"/>
            <ac:cxnSpMk id="30" creationId="{05B82405-5696-035F-9757-702B6CB4E15B}"/>
          </ac:cxnSpMkLst>
        </pc:cxnChg>
      </pc:sldChg>
      <pc:sldChg chg="add del">
        <pc:chgData name="하 유빈" userId="5da14a1c-a4fe-493e-9f19-c6e4c1a16791" providerId="ADAL" clId="{9BF4ECC3-1FCA-4CE0-9EA8-825163B8D7D8}" dt="2023-10-30T17:09:16.903" v="923" actId="47"/>
        <pc:sldMkLst>
          <pc:docMk/>
          <pc:sldMk cId="2394904337" sldId="282"/>
        </pc:sldMkLst>
      </pc:sldChg>
      <pc:sldChg chg="addSp delSp modSp add">
        <pc:chgData name="하 유빈" userId="5da14a1c-a4fe-493e-9f19-c6e4c1a16791" providerId="ADAL" clId="{9BF4ECC3-1FCA-4CE0-9EA8-825163B8D7D8}" dt="2023-10-30T17:09:54.719" v="941"/>
        <pc:sldMkLst>
          <pc:docMk/>
          <pc:sldMk cId="992423231" sldId="283"/>
        </pc:sldMkLst>
        <pc:spChg chg="add del mod">
          <ac:chgData name="하 유빈" userId="5da14a1c-a4fe-493e-9f19-c6e4c1a16791" providerId="ADAL" clId="{9BF4ECC3-1FCA-4CE0-9EA8-825163B8D7D8}" dt="2023-10-30T17:09:54.709" v="940"/>
          <ac:spMkLst>
            <pc:docMk/>
            <pc:sldMk cId="992423231" sldId="283"/>
            <ac:spMk id="2" creationId="{93DCB08C-72F3-8C8D-9C6B-155CB8D8924C}"/>
          </ac:spMkLst>
        </pc:spChg>
        <pc:spChg chg="add del mod">
          <ac:chgData name="하 유빈" userId="5da14a1c-a4fe-493e-9f19-c6e4c1a16791" providerId="ADAL" clId="{9BF4ECC3-1FCA-4CE0-9EA8-825163B8D7D8}" dt="2023-10-30T17:09:54.709" v="940"/>
          <ac:spMkLst>
            <pc:docMk/>
            <pc:sldMk cId="992423231" sldId="283"/>
            <ac:spMk id="7" creationId="{45FD9F15-9C48-9E53-DDEE-1B9F4F64EFF5}"/>
          </ac:spMkLst>
        </pc:spChg>
        <pc:spChg chg="add del mod">
          <ac:chgData name="하 유빈" userId="5da14a1c-a4fe-493e-9f19-c6e4c1a16791" providerId="ADAL" clId="{9BF4ECC3-1FCA-4CE0-9EA8-825163B8D7D8}" dt="2023-10-30T17:09:54.709" v="940"/>
          <ac:spMkLst>
            <pc:docMk/>
            <pc:sldMk cId="992423231" sldId="283"/>
            <ac:spMk id="9" creationId="{F2FB72BE-CD20-94B8-D178-5F40CBAB772A}"/>
          </ac:spMkLst>
        </pc:spChg>
        <pc:spChg chg="add del mod">
          <ac:chgData name="하 유빈" userId="5da14a1c-a4fe-493e-9f19-c6e4c1a16791" providerId="ADAL" clId="{9BF4ECC3-1FCA-4CE0-9EA8-825163B8D7D8}" dt="2023-10-30T17:09:54.709" v="940"/>
          <ac:spMkLst>
            <pc:docMk/>
            <pc:sldMk cId="992423231" sldId="283"/>
            <ac:spMk id="10" creationId="{D2536236-4B34-017B-6C6B-A3884BE1520F}"/>
          </ac:spMkLst>
        </pc:spChg>
        <pc:spChg chg="add del mod">
          <ac:chgData name="하 유빈" userId="5da14a1c-a4fe-493e-9f19-c6e4c1a16791" providerId="ADAL" clId="{9BF4ECC3-1FCA-4CE0-9EA8-825163B8D7D8}" dt="2023-10-30T17:09:54.709" v="940"/>
          <ac:spMkLst>
            <pc:docMk/>
            <pc:sldMk cId="992423231" sldId="283"/>
            <ac:spMk id="11" creationId="{02681906-9BC8-3B15-635D-E6F78B1BBEC4}"/>
          </ac:spMkLst>
        </pc:spChg>
        <pc:spChg chg="add del mod">
          <ac:chgData name="하 유빈" userId="5da14a1c-a4fe-493e-9f19-c6e4c1a16791" providerId="ADAL" clId="{9BF4ECC3-1FCA-4CE0-9EA8-825163B8D7D8}" dt="2023-10-30T17:09:54.709" v="940"/>
          <ac:spMkLst>
            <pc:docMk/>
            <pc:sldMk cId="992423231" sldId="283"/>
            <ac:spMk id="14" creationId="{3E44CEC2-F3DD-203D-06EC-F6488A52B267}"/>
          </ac:spMkLst>
        </pc:spChg>
        <pc:spChg chg="add del mod">
          <ac:chgData name="하 유빈" userId="5da14a1c-a4fe-493e-9f19-c6e4c1a16791" providerId="ADAL" clId="{9BF4ECC3-1FCA-4CE0-9EA8-825163B8D7D8}" dt="2023-10-30T17:09:54.709" v="940"/>
          <ac:spMkLst>
            <pc:docMk/>
            <pc:sldMk cId="992423231" sldId="283"/>
            <ac:spMk id="15" creationId="{2E599D8C-C064-3AC2-7F1A-FAB61999A477}"/>
          </ac:spMkLst>
        </pc:spChg>
        <pc:spChg chg="add del mod">
          <ac:chgData name="하 유빈" userId="5da14a1c-a4fe-493e-9f19-c6e4c1a16791" providerId="ADAL" clId="{9BF4ECC3-1FCA-4CE0-9EA8-825163B8D7D8}" dt="2023-10-30T17:09:54.709" v="940"/>
          <ac:spMkLst>
            <pc:docMk/>
            <pc:sldMk cId="992423231" sldId="283"/>
            <ac:spMk id="17" creationId="{AFE4DAB4-F533-0AB2-2BAC-C6B84B74EDEB}"/>
          </ac:spMkLst>
        </pc:spChg>
        <pc:spChg chg="add mod">
          <ac:chgData name="하 유빈" userId="5da14a1c-a4fe-493e-9f19-c6e4c1a16791" providerId="ADAL" clId="{9BF4ECC3-1FCA-4CE0-9EA8-825163B8D7D8}" dt="2023-10-30T17:09:54.719" v="941"/>
          <ac:spMkLst>
            <pc:docMk/>
            <pc:sldMk cId="992423231" sldId="283"/>
            <ac:spMk id="18" creationId="{80A02827-1AA2-75A6-D7BD-6C739FB8BE51}"/>
          </ac:spMkLst>
        </pc:spChg>
        <pc:spChg chg="add mod">
          <ac:chgData name="하 유빈" userId="5da14a1c-a4fe-493e-9f19-c6e4c1a16791" providerId="ADAL" clId="{9BF4ECC3-1FCA-4CE0-9EA8-825163B8D7D8}" dt="2023-10-30T17:09:54.719" v="941"/>
          <ac:spMkLst>
            <pc:docMk/>
            <pc:sldMk cId="992423231" sldId="283"/>
            <ac:spMk id="20" creationId="{7B97F3B3-B647-AEE1-4808-5088068DDE75}"/>
          </ac:spMkLst>
        </pc:spChg>
        <pc:spChg chg="add mod">
          <ac:chgData name="하 유빈" userId="5da14a1c-a4fe-493e-9f19-c6e4c1a16791" providerId="ADAL" clId="{9BF4ECC3-1FCA-4CE0-9EA8-825163B8D7D8}" dt="2023-10-30T17:09:54.719" v="941"/>
          <ac:spMkLst>
            <pc:docMk/>
            <pc:sldMk cId="992423231" sldId="283"/>
            <ac:spMk id="30" creationId="{02F50B13-96A9-F952-1AAB-BDB4A669438D}"/>
          </ac:spMkLst>
        </pc:spChg>
        <pc:spChg chg="add mod">
          <ac:chgData name="하 유빈" userId="5da14a1c-a4fe-493e-9f19-c6e4c1a16791" providerId="ADAL" clId="{9BF4ECC3-1FCA-4CE0-9EA8-825163B8D7D8}" dt="2023-10-30T17:09:54.719" v="941"/>
          <ac:spMkLst>
            <pc:docMk/>
            <pc:sldMk cId="992423231" sldId="283"/>
            <ac:spMk id="31" creationId="{9D86038C-4EA7-EA4A-3B8E-C663E1F68E20}"/>
          </ac:spMkLst>
        </pc:spChg>
        <pc:spChg chg="add mod">
          <ac:chgData name="하 유빈" userId="5da14a1c-a4fe-493e-9f19-c6e4c1a16791" providerId="ADAL" clId="{9BF4ECC3-1FCA-4CE0-9EA8-825163B8D7D8}" dt="2023-10-30T17:09:54.719" v="941"/>
          <ac:spMkLst>
            <pc:docMk/>
            <pc:sldMk cId="992423231" sldId="283"/>
            <ac:spMk id="32" creationId="{420B0F51-D4AD-F0AB-D230-E6157C065948}"/>
          </ac:spMkLst>
        </pc:spChg>
        <pc:spChg chg="add mod">
          <ac:chgData name="하 유빈" userId="5da14a1c-a4fe-493e-9f19-c6e4c1a16791" providerId="ADAL" clId="{9BF4ECC3-1FCA-4CE0-9EA8-825163B8D7D8}" dt="2023-10-30T17:09:54.719" v="941"/>
          <ac:spMkLst>
            <pc:docMk/>
            <pc:sldMk cId="992423231" sldId="283"/>
            <ac:spMk id="35" creationId="{8A39921D-362B-07D9-3A76-A09E1180C794}"/>
          </ac:spMkLst>
        </pc:spChg>
        <pc:spChg chg="add mod">
          <ac:chgData name="하 유빈" userId="5da14a1c-a4fe-493e-9f19-c6e4c1a16791" providerId="ADAL" clId="{9BF4ECC3-1FCA-4CE0-9EA8-825163B8D7D8}" dt="2023-10-30T17:09:54.719" v="941"/>
          <ac:spMkLst>
            <pc:docMk/>
            <pc:sldMk cId="992423231" sldId="283"/>
            <ac:spMk id="36" creationId="{7AFB9C2F-2820-DBAE-3418-4A152624F478}"/>
          </ac:spMkLst>
        </pc:spChg>
        <pc:spChg chg="add mod">
          <ac:chgData name="하 유빈" userId="5da14a1c-a4fe-493e-9f19-c6e4c1a16791" providerId="ADAL" clId="{9BF4ECC3-1FCA-4CE0-9EA8-825163B8D7D8}" dt="2023-10-30T17:09:54.719" v="941"/>
          <ac:spMkLst>
            <pc:docMk/>
            <pc:sldMk cId="992423231" sldId="283"/>
            <ac:spMk id="38" creationId="{8C26B996-DB3C-4DF4-C082-7A9C67AB6E23}"/>
          </ac:spMkLst>
        </pc:spChg>
        <pc:cxnChg chg="add del mod">
          <ac:chgData name="하 유빈" userId="5da14a1c-a4fe-493e-9f19-c6e4c1a16791" providerId="ADAL" clId="{9BF4ECC3-1FCA-4CE0-9EA8-825163B8D7D8}" dt="2023-10-30T17:09:54.709" v="940"/>
          <ac:cxnSpMkLst>
            <pc:docMk/>
            <pc:sldMk cId="992423231" sldId="283"/>
            <ac:cxnSpMk id="3" creationId="{AE00A453-16C4-E530-525A-AD0FC8B31CB4}"/>
          </ac:cxnSpMkLst>
        </pc:cxnChg>
        <pc:cxnChg chg="add del mod">
          <ac:chgData name="하 유빈" userId="5da14a1c-a4fe-493e-9f19-c6e4c1a16791" providerId="ADAL" clId="{9BF4ECC3-1FCA-4CE0-9EA8-825163B8D7D8}" dt="2023-10-30T17:09:54.709" v="940"/>
          <ac:cxnSpMkLst>
            <pc:docMk/>
            <pc:sldMk cId="992423231" sldId="283"/>
            <ac:cxnSpMk id="8" creationId="{99CD02EE-2A47-2516-8022-9CCB3D7B9DF5}"/>
          </ac:cxnSpMkLst>
        </pc:cxnChg>
        <pc:cxnChg chg="add del mod">
          <ac:chgData name="하 유빈" userId="5da14a1c-a4fe-493e-9f19-c6e4c1a16791" providerId="ADAL" clId="{9BF4ECC3-1FCA-4CE0-9EA8-825163B8D7D8}" dt="2023-10-30T17:09:54.709" v="940"/>
          <ac:cxnSpMkLst>
            <pc:docMk/>
            <pc:sldMk cId="992423231" sldId="283"/>
            <ac:cxnSpMk id="12" creationId="{8A9DBE4F-71CF-A657-3BEE-1B7F5E624BA2}"/>
          </ac:cxnSpMkLst>
        </pc:cxnChg>
        <pc:cxnChg chg="add del mod">
          <ac:chgData name="하 유빈" userId="5da14a1c-a4fe-493e-9f19-c6e4c1a16791" providerId="ADAL" clId="{9BF4ECC3-1FCA-4CE0-9EA8-825163B8D7D8}" dt="2023-10-30T17:09:54.709" v="940"/>
          <ac:cxnSpMkLst>
            <pc:docMk/>
            <pc:sldMk cId="992423231" sldId="283"/>
            <ac:cxnSpMk id="13" creationId="{A964BDCA-8F6D-1C0F-0F21-1D94B0C39350}"/>
          </ac:cxnSpMkLst>
        </pc:cxnChg>
        <pc:cxnChg chg="add del mod">
          <ac:chgData name="하 유빈" userId="5da14a1c-a4fe-493e-9f19-c6e4c1a16791" providerId="ADAL" clId="{9BF4ECC3-1FCA-4CE0-9EA8-825163B8D7D8}" dt="2023-10-30T17:09:54.709" v="940"/>
          <ac:cxnSpMkLst>
            <pc:docMk/>
            <pc:sldMk cId="992423231" sldId="283"/>
            <ac:cxnSpMk id="16" creationId="{4B560D76-01DC-7822-AF5D-FC821C5ED152}"/>
          </ac:cxnSpMkLst>
        </pc:cxnChg>
        <pc:cxnChg chg="add mod">
          <ac:chgData name="하 유빈" userId="5da14a1c-a4fe-493e-9f19-c6e4c1a16791" providerId="ADAL" clId="{9BF4ECC3-1FCA-4CE0-9EA8-825163B8D7D8}" dt="2023-10-30T17:09:54.719" v="941"/>
          <ac:cxnSpMkLst>
            <pc:docMk/>
            <pc:sldMk cId="992423231" sldId="283"/>
            <ac:cxnSpMk id="19" creationId="{4D30D183-EEC0-3829-7CE4-FE3D8EC5157C}"/>
          </ac:cxnSpMkLst>
        </pc:cxnChg>
        <pc:cxnChg chg="add mod">
          <ac:chgData name="하 유빈" userId="5da14a1c-a4fe-493e-9f19-c6e4c1a16791" providerId="ADAL" clId="{9BF4ECC3-1FCA-4CE0-9EA8-825163B8D7D8}" dt="2023-10-30T17:09:54.719" v="941"/>
          <ac:cxnSpMkLst>
            <pc:docMk/>
            <pc:sldMk cId="992423231" sldId="283"/>
            <ac:cxnSpMk id="29" creationId="{FB5BF28D-2F69-07A6-6187-C5D7A325C629}"/>
          </ac:cxnSpMkLst>
        </pc:cxnChg>
        <pc:cxnChg chg="add mod">
          <ac:chgData name="하 유빈" userId="5da14a1c-a4fe-493e-9f19-c6e4c1a16791" providerId="ADAL" clId="{9BF4ECC3-1FCA-4CE0-9EA8-825163B8D7D8}" dt="2023-10-30T17:09:54.719" v="941"/>
          <ac:cxnSpMkLst>
            <pc:docMk/>
            <pc:sldMk cId="992423231" sldId="283"/>
            <ac:cxnSpMk id="33" creationId="{75DD6DA6-C4C7-999F-59F7-C900A83575E7}"/>
          </ac:cxnSpMkLst>
        </pc:cxnChg>
        <pc:cxnChg chg="add mod">
          <ac:chgData name="하 유빈" userId="5da14a1c-a4fe-493e-9f19-c6e4c1a16791" providerId="ADAL" clId="{9BF4ECC3-1FCA-4CE0-9EA8-825163B8D7D8}" dt="2023-10-30T17:09:54.719" v="941"/>
          <ac:cxnSpMkLst>
            <pc:docMk/>
            <pc:sldMk cId="992423231" sldId="283"/>
            <ac:cxnSpMk id="34" creationId="{8DE025E2-BC66-CB08-D398-8FA7CAD8B1F7}"/>
          </ac:cxnSpMkLst>
        </pc:cxnChg>
        <pc:cxnChg chg="add mod">
          <ac:chgData name="하 유빈" userId="5da14a1c-a4fe-493e-9f19-c6e4c1a16791" providerId="ADAL" clId="{9BF4ECC3-1FCA-4CE0-9EA8-825163B8D7D8}" dt="2023-10-30T17:09:54.719" v="941"/>
          <ac:cxnSpMkLst>
            <pc:docMk/>
            <pc:sldMk cId="992423231" sldId="283"/>
            <ac:cxnSpMk id="37" creationId="{CCDCFAD7-BFC6-9604-2202-681D6C20AF85}"/>
          </ac:cxnSpMkLst>
        </pc:cxnChg>
      </pc:sldChg>
      <pc:sldChg chg="addSp delSp modSp add del">
        <pc:chgData name="하 유빈" userId="5da14a1c-a4fe-493e-9f19-c6e4c1a16791" providerId="ADAL" clId="{9BF4ECC3-1FCA-4CE0-9EA8-825163B8D7D8}" dt="2023-10-30T17:09:15.815" v="922" actId="47"/>
        <pc:sldMkLst>
          <pc:docMk/>
          <pc:sldMk cId="1160614564" sldId="283"/>
        </pc:sldMkLst>
        <pc:spChg chg="add del mod">
          <ac:chgData name="하 유빈" userId="5da14a1c-a4fe-493e-9f19-c6e4c1a16791" providerId="ADAL" clId="{9BF4ECC3-1FCA-4CE0-9EA8-825163B8D7D8}" dt="2023-10-30T17:09:11.013" v="920"/>
          <ac:spMkLst>
            <pc:docMk/>
            <pc:sldMk cId="1160614564" sldId="283"/>
            <ac:spMk id="13" creationId="{F1805D47-12BF-7908-E7ED-9FB94C63B8CF}"/>
          </ac:spMkLst>
        </pc:spChg>
        <pc:spChg chg="add del mod">
          <ac:chgData name="하 유빈" userId="5da14a1c-a4fe-493e-9f19-c6e4c1a16791" providerId="ADAL" clId="{9BF4ECC3-1FCA-4CE0-9EA8-825163B8D7D8}" dt="2023-10-30T17:09:11.013" v="920"/>
          <ac:spMkLst>
            <pc:docMk/>
            <pc:sldMk cId="1160614564" sldId="283"/>
            <ac:spMk id="15" creationId="{7C4724A7-C1A8-7D4B-18E7-27E1021EE947}"/>
          </ac:spMkLst>
        </pc:spChg>
        <pc:spChg chg="add del mod">
          <ac:chgData name="하 유빈" userId="5da14a1c-a4fe-493e-9f19-c6e4c1a16791" providerId="ADAL" clId="{9BF4ECC3-1FCA-4CE0-9EA8-825163B8D7D8}" dt="2023-10-30T17:09:11.013" v="920"/>
          <ac:spMkLst>
            <pc:docMk/>
            <pc:sldMk cId="1160614564" sldId="283"/>
            <ac:spMk id="17" creationId="{9FD2B754-30A6-FD5A-2F65-805EBAAC51C3}"/>
          </ac:spMkLst>
        </pc:spChg>
        <pc:spChg chg="add del mod">
          <ac:chgData name="하 유빈" userId="5da14a1c-a4fe-493e-9f19-c6e4c1a16791" providerId="ADAL" clId="{9BF4ECC3-1FCA-4CE0-9EA8-825163B8D7D8}" dt="2023-10-30T17:09:11.013" v="920"/>
          <ac:spMkLst>
            <pc:docMk/>
            <pc:sldMk cId="1160614564" sldId="283"/>
            <ac:spMk id="18" creationId="{857AD604-C491-DAA2-D91F-FD5FDA83B128}"/>
          </ac:spMkLst>
        </pc:spChg>
        <pc:spChg chg="add del mod">
          <ac:chgData name="하 유빈" userId="5da14a1c-a4fe-493e-9f19-c6e4c1a16791" providerId="ADAL" clId="{9BF4ECC3-1FCA-4CE0-9EA8-825163B8D7D8}" dt="2023-10-30T17:09:11.013" v="920"/>
          <ac:spMkLst>
            <pc:docMk/>
            <pc:sldMk cId="1160614564" sldId="283"/>
            <ac:spMk id="19" creationId="{714DBDAF-6E61-0571-4E88-32B06D01578C}"/>
          </ac:spMkLst>
        </pc:spChg>
        <pc:spChg chg="add mod">
          <ac:chgData name="하 유빈" userId="5da14a1c-a4fe-493e-9f19-c6e4c1a16791" providerId="ADAL" clId="{9BF4ECC3-1FCA-4CE0-9EA8-825163B8D7D8}" dt="2023-10-30T17:09:11.022" v="921"/>
          <ac:spMkLst>
            <pc:docMk/>
            <pc:sldMk cId="1160614564" sldId="283"/>
            <ac:spMk id="20" creationId="{8EFEBE68-AD0F-7C24-C784-8225263332D9}"/>
          </ac:spMkLst>
        </pc:spChg>
        <pc:spChg chg="add mod">
          <ac:chgData name="하 유빈" userId="5da14a1c-a4fe-493e-9f19-c6e4c1a16791" providerId="ADAL" clId="{9BF4ECC3-1FCA-4CE0-9EA8-825163B8D7D8}" dt="2023-10-30T17:09:11.022" v="921"/>
          <ac:spMkLst>
            <pc:docMk/>
            <pc:sldMk cId="1160614564" sldId="283"/>
            <ac:spMk id="22" creationId="{A84E439F-9AB0-932B-0306-3B8FFA885573}"/>
          </ac:spMkLst>
        </pc:spChg>
        <pc:spChg chg="add mod">
          <ac:chgData name="하 유빈" userId="5da14a1c-a4fe-493e-9f19-c6e4c1a16791" providerId="ADAL" clId="{9BF4ECC3-1FCA-4CE0-9EA8-825163B8D7D8}" dt="2023-10-30T17:09:11.022" v="921"/>
          <ac:spMkLst>
            <pc:docMk/>
            <pc:sldMk cId="1160614564" sldId="283"/>
            <ac:spMk id="24" creationId="{BF22DAE4-485D-AC3E-9700-42DC15722059}"/>
          </ac:spMkLst>
        </pc:spChg>
        <pc:spChg chg="add mod">
          <ac:chgData name="하 유빈" userId="5da14a1c-a4fe-493e-9f19-c6e4c1a16791" providerId="ADAL" clId="{9BF4ECC3-1FCA-4CE0-9EA8-825163B8D7D8}" dt="2023-10-30T17:09:11.022" v="921"/>
          <ac:spMkLst>
            <pc:docMk/>
            <pc:sldMk cId="1160614564" sldId="283"/>
            <ac:spMk id="25" creationId="{4ABD4951-B95E-9C2C-5935-002AEDE02817}"/>
          </ac:spMkLst>
        </pc:spChg>
        <pc:spChg chg="add mod">
          <ac:chgData name="하 유빈" userId="5da14a1c-a4fe-493e-9f19-c6e4c1a16791" providerId="ADAL" clId="{9BF4ECC3-1FCA-4CE0-9EA8-825163B8D7D8}" dt="2023-10-30T17:09:11.022" v="921"/>
          <ac:spMkLst>
            <pc:docMk/>
            <pc:sldMk cId="1160614564" sldId="283"/>
            <ac:spMk id="26" creationId="{F86E926F-FD95-B9DB-B3C4-E6E8976F946B}"/>
          </ac:spMkLst>
        </pc:spChg>
        <pc:cxnChg chg="add del mod">
          <ac:chgData name="하 유빈" userId="5da14a1c-a4fe-493e-9f19-c6e4c1a16791" providerId="ADAL" clId="{9BF4ECC3-1FCA-4CE0-9EA8-825163B8D7D8}" dt="2023-10-30T17:09:11.013" v="920"/>
          <ac:cxnSpMkLst>
            <pc:docMk/>
            <pc:sldMk cId="1160614564" sldId="283"/>
            <ac:cxnSpMk id="14" creationId="{FB3A723C-7EE7-A3D0-40E3-75F8624003C8}"/>
          </ac:cxnSpMkLst>
        </pc:cxnChg>
        <pc:cxnChg chg="add del mod">
          <ac:chgData name="하 유빈" userId="5da14a1c-a4fe-493e-9f19-c6e4c1a16791" providerId="ADAL" clId="{9BF4ECC3-1FCA-4CE0-9EA8-825163B8D7D8}" dt="2023-10-30T17:09:11.013" v="920"/>
          <ac:cxnSpMkLst>
            <pc:docMk/>
            <pc:sldMk cId="1160614564" sldId="283"/>
            <ac:cxnSpMk id="16" creationId="{84F5D489-0865-49E4-EC6F-0BD9755D5A03}"/>
          </ac:cxnSpMkLst>
        </pc:cxnChg>
        <pc:cxnChg chg="add mod">
          <ac:chgData name="하 유빈" userId="5da14a1c-a4fe-493e-9f19-c6e4c1a16791" providerId="ADAL" clId="{9BF4ECC3-1FCA-4CE0-9EA8-825163B8D7D8}" dt="2023-10-30T17:09:11.022" v="921"/>
          <ac:cxnSpMkLst>
            <pc:docMk/>
            <pc:sldMk cId="1160614564" sldId="283"/>
            <ac:cxnSpMk id="21" creationId="{B3A50721-653D-2ABF-9363-4EB162D1428D}"/>
          </ac:cxnSpMkLst>
        </pc:cxnChg>
        <pc:cxnChg chg="add mod">
          <ac:chgData name="하 유빈" userId="5da14a1c-a4fe-493e-9f19-c6e4c1a16791" providerId="ADAL" clId="{9BF4ECC3-1FCA-4CE0-9EA8-825163B8D7D8}" dt="2023-10-30T17:09:11.022" v="921"/>
          <ac:cxnSpMkLst>
            <pc:docMk/>
            <pc:sldMk cId="1160614564" sldId="283"/>
            <ac:cxnSpMk id="23" creationId="{B744AC79-A3E2-92C8-0CE6-AD8A6A96905C}"/>
          </ac:cxnSpMkLst>
        </pc:cxnChg>
      </pc:sldChg>
      <pc:sldChg chg="addSp modSp add mod">
        <pc:chgData name="하 유빈" userId="5da14a1c-a4fe-493e-9f19-c6e4c1a16791" providerId="ADAL" clId="{9BF4ECC3-1FCA-4CE0-9EA8-825163B8D7D8}" dt="2023-10-30T17:13:28.086" v="1103" actId="20577"/>
        <pc:sldMkLst>
          <pc:docMk/>
          <pc:sldMk cId="27438821" sldId="284"/>
        </pc:sldMkLst>
        <pc:spChg chg="mod">
          <ac:chgData name="하 유빈" userId="5da14a1c-a4fe-493e-9f19-c6e4c1a16791" providerId="ADAL" clId="{9BF4ECC3-1FCA-4CE0-9EA8-825163B8D7D8}" dt="2023-10-30T17:13:28.086" v="1103" actId="20577"/>
          <ac:spMkLst>
            <pc:docMk/>
            <pc:sldMk cId="27438821" sldId="284"/>
            <ac:spMk id="6" creationId="{7CFDD854-BE68-9477-DCBE-5173BEF2F286}"/>
          </ac:spMkLst>
        </pc:spChg>
        <pc:picChg chg="add mod">
          <ac:chgData name="하 유빈" userId="5da14a1c-a4fe-493e-9f19-c6e4c1a16791" providerId="ADAL" clId="{9BF4ECC3-1FCA-4CE0-9EA8-825163B8D7D8}" dt="2023-10-30T17:13:19.795" v="1083"/>
          <ac:picMkLst>
            <pc:docMk/>
            <pc:sldMk cId="27438821" sldId="284"/>
            <ac:picMk id="2" creationId="{B26B5ACD-7D52-49C7-7DAD-08AF46EBAAE5}"/>
          </ac:picMkLst>
        </pc:picChg>
      </pc:sldChg>
      <pc:sldChg chg="addSp delSp modSp add mod">
        <pc:chgData name="하 유빈" userId="5da14a1c-a4fe-493e-9f19-c6e4c1a16791" providerId="ADAL" clId="{9BF4ECC3-1FCA-4CE0-9EA8-825163B8D7D8}" dt="2023-10-30T17:20:32.948" v="1157"/>
        <pc:sldMkLst>
          <pc:docMk/>
          <pc:sldMk cId="2633651625" sldId="285"/>
        </pc:sldMkLst>
        <pc:spChg chg="add del mod">
          <ac:chgData name="하 유빈" userId="5da14a1c-a4fe-493e-9f19-c6e4c1a16791" providerId="ADAL" clId="{9BF4ECC3-1FCA-4CE0-9EA8-825163B8D7D8}" dt="2023-10-30T17:20:32.938" v="1156"/>
          <ac:spMkLst>
            <pc:docMk/>
            <pc:sldMk cId="2633651625" sldId="285"/>
            <ac:spMk id="3" creationId="{C8859E89-D1F0-2338-2786-8447D9CE810D}"/>
          </ac:spMkLst>
        </pc:spChg>
        <pc:spChg chg="mod">
          <ac:chgData name="하 유빈" userId="5da14a1c-a4fe-493e-9f19-c6e4c1a16791" providerId="ADAL" clId="{9BF4ECC3-1FCA-4CE0-9EA8-825163B8D7D8}" dt="2023-10-30T17:20:21.263" v="1154" actId="20577"/>
          <ac:spMkLst>
            <pc:docMk/>
            <pc:sldMk cId="2633651625" sldId="285"/>
            <ac:spMk id="6" creationId="{7CFDD854-BE68-9477-DCBE-5173BEF2F286}"/>
          </ac:spMkLst>
        </pc:spChg>
        <pc:spChg chg="add del mod">
          <ac:chgData name="하 유빈" userId="5da14a1c-a4fe-493e-9f19-c6e4c1a16791" providerId="ADAL" clId="{9BF4ECC3-1FCA-4CE0-9EA8-825163B8D7D8}" dt="2023-10-30T17:20:32.938" v="1156"/>
          <ac:spMkLst>
            <pc:docMk/>
            <pc:sldMk cId="2633651625" sldId="285"/>
            <ac:spMk id="7" creationId="{005BAE04-FF34-C454-1DFF-3ED52B513798}"/>
          </ac:spMkLst>
        </pc:spChg>
        <pc:spChg chg="add del mod">
          <ac:chgData name="하 유빈" userId="5da14a1c-a4fe-493e-9f19-c6e4c1a16791" providerId="ADAL" clId="{9BF4ECC3-1FCA-4CE0-9EA8-825163B8D7D8}" dt="2023-10-30T17:20:32.938" v="1156"/>
          <ac:spMkLst>
            <pc:docMk/>
            <pc:sldMk cId="2633651625" sldId="285"/>
            <ac:spMk id="8" creationId="{794412D4-D72F-9DAF-4F0F-86C06A55EDB4}"/>
          </ac:spMkLst>
        </pc:spChg>
        <pc:spChg chg="add del mod">
          <ac:chgData name="하 유빈" userId="5da14a1c-a4fe-493e-9f19-c6e4c1a16791" providerId="ADAL" clId="{9BF4ECC3-1FCA-4CE0-9EA8-825163B8D7D8}" dt="2023-10-30T17:20:32.938" v="1156"/>
          <ac:spMkLst>
            <pc:docMk/>
            <pc:sldMk cId="2633651625" sldId="285"/>
            <ac:spMk id="9" creationId="{274B0CA2-4C57-9ABE-AB2B-65A0CC1E2557}"/>
          </ac:spMkLst>
        </pc:spChg>
        <pc:spChg chg="add del mod">
          <ac:chgData name="하 유빈" userId="5da14a1c-a4fe-493e-9f19-c6e4c1a16791" providerId="ADAL" clId="{9BF4ECC3-1FCA-4CE0-9EA8-825163B8D7D8}" dt="2023-10-30T17:20:32.938" v="1156"/>
          <ac:spMkLst>
            <pc:docMk/>
            <pc:sldMk cId="2633651625" sldId="285"/>
            <ac:spMk id="10" creationId="{E8D1B05E-125A-E7D8-C4D7-46E2CCBC1750}"/>
          </ac:spMkLst>
        </pc:spChg>
        <pc:spChg chg="add del mod">
          <ac:chgData name="하 유빈" userId="5da14a1c-a4fe-493e-9f19-c6e4c1a16791" providerId="ADAL" clId="{9BF4ECC3-1FCA-4CE0-9EA8-825163B8D7D8}" dt="2023-10-30T17:20:32.938" v="1156"/>
          <ac:spMkLst>
            <pc:docMk/>
            <pc:sldMk cId="2633651625" sldId="285"/>
            <ac:spMk id="11" creationId="{67A2DE08-1CFB-FFBE-0D8C-DBD72959D12F}"/>
          </ac:spMkLst>
        </pc:spChg>
        <pc:spChg chg="add del mod">
          <ac:chgData name="하 유빈" userId="5da14a1c-a4fe-493e-9f19-c6e4c1a16791" providerId="ADAL" clId="{9BF4ECC3-1FCA-4CE0-9EA8-825163B8D7D8}" dt="2023-10-30T17:20:32.938" v="1156"/>
          <ac:spMkLst>
            <pc:docMk/>
            <pc:sldMk cId="2633651625" sldId="285"/>
            <ac:spMk id="13" creationId="{E846883A-A34E-3AA4-272E-EFF3606EEAE0}"/>
          </ac:spMkLst>
        </pc:spChg>
        <pc:spChg chg="add del mod">
          <ac:chgData name="하 유빈" userId="5da14a1c-a4fe-493e-9f19-c6e4c1a16791" providerId="ADAL" clId="{9BF4ECC3-1FCA-4CE0-9EA8-825163B8D7D8}" dt="2023-10-30T17:20:32.938" v="1156"/>
          <ac:spMkLst>
            <pc:docMk/>
            <pc:sldMk cId="2633651625" sldId="285"/>
            <ac:spMk id="15" creationId="{28ED345E-D0D4-2953-7219-18AA118BD450}"/>
          </ac:spMkLst>
        </pc:spChg>
        <pc:spChg chg="add del mod">
          <ac:chgData name="하 유빈" userId="5da14a1c-a4fe-493e-9f19-c6e4c1a16791" providerId="ADAL" clId="{9BF4ECC3-1FCA-4CE0-9EA8-825163B8D7D8}" dt="2023-10-30T17:20:32.938" v="1156"/>
          <ac:spMkLst>
            <pc:docMk/>
            <pc:sldMk cId="2633651625" sldId="285"/>
            <ac:spMk id="16" creationId="{EB79BB17-986B-FDB8-0D47-16C9FB5CF2E3}"/>
          </ac:spMkLst>
        </pc:spChg>
        <pc:spChg chg="add mod">
          <ac:chgData name="하 유빈" userId="5da14a1c-a4fe-493e-9f19-c6e4c1a16791" providerId="ADAL" clId="{9BF4ECC3-1FCA-4CE0-9EA8-825163B8D7D8}" dt="2023-10-30T17:20:32.948" v="1157"/>
          <ac:spMkLst>
            <pc:docMk/>
            <pc:sldMk cId="2633651625" sldId="285"/>
            <ac:spMk id="18" creationId="{E4631650-A1E5-7444-2C5E-3FCE3E02A07C}"/>
          </ac:spMkLst>
        </pc:spChg>
        <pc:spChg chg="add mod">
          <ac:chgData name="하 유빈" userId="5da14a1c-a4fe-493e-9f19-c6e4c1a16791" providerId="ADAL" clId="{9BF4ECC3-1FCA-4CE0-9EA8-825163B8D7D8}" dt="2023-10-30T17:20:32.948" v="1157"/>
          <ac:spMkLst>
            <pc:docMk/>
            <pc:sldMk cId="2633651625" sldId="285"/>
            <ac:spMk id="19" creationId="{F4BFB1EC-359F-3A59-5019-5D2E6E0FBA19}"/>
          </ac:spMkLst>
        </pc:spChg>
        <pc:spChg chg="add mod">
          <ac:chgData name="하 유빈" userId="5da14a1c-a4fe-493e-9f19-c6e4c1a16791" providerId="ADAL" clId="{9BF4ECC3-1FCA-4CE0-9EA8-825163B8D7D8}" dt="2023-10-30T17:20:32.948" v="1157"/>
          <ac:spMkLst>
            <pc:docMk/>
            <pc:sldMk cId="2633651625" sldId="285"/>
            <ac:spMk id="20" creationId="{2CCEC9D5-6F1D-D158-35AD-8C2F4680A3F9}"/>
          </ac:spMkLst>
        </pc:spChg>
        <pc:spChg chg="add mod">
          <ac:chgData name="하 유빈" userId="5da14a1c-a4fe-493e-9f19-c6e4c1a16791" providerId="ADAL" clId="{9BF4ECC3-1FCA-4CE0-9EA8-825163B8D7D8}" dt="2023-10-30T17:20:32.948" v="1157"/>
          <ac:spMkLst>
            <pc:docMk/>
            <pc:sldMk cId="2633651625" sldId="285"/>
            <ac:spMk id="21" creationId="{E3EDA1DB-618E-A7B2-01CD-4D293ABE2033}"/>
          </ac:spMkLst>
        </pc:spChg>
        <pc:spChg chg="add mod">
          <ac:chgData name="하 유빈" userId="5da14a1c-a4fe-493e-9f19-c6e4c1a16791" providerId="ADAL" clId="{9BF4ECC3-1FCA-4CE0-9EA8-825163B8D7D8}" dt="2023-10-30T17:20:32.948" v="1157"/>
          <ac:spMkLst>
            <pc:docMk/>
            <pc:sldMk cId="2633651625" sldId="285"/>
            <ac:spMk id="22" creationId="{19758FDA-D846-ADC5-D638-FF3F07A6C75A}"/>
          </ac:spMkLst>
        </pc:spChg>
        <pc:spChg chg="add mod">
          <ac:chgData name="하 유빈" userId="5da14a1c-a4fe-493e-9f19-c6e4c1a16791" providerId="ADAL" clId="{9BF4ECC3-1FCA-4CE0-9EA8-825163B8D7D8}" dt="2023-10-30T17:20:32.948" v="1157"/>
          <ac:spMkLst>
            <pc:docMk/>
            <pc:sldMk cId="2633651625" sldId="285"/>
            <ac:spMk id="23" creationId="{B62C712F-1F78-B95D-E169-0E1BD36E2FA8}"/>
          </ac:spMkLst>
        </pc:spChg>
        <pc:spChg chg="add mod">
          <ac:chgData name="하 유빈" userId="5da14a1c-a4fe-493e-9f19-c6e4c1a16791" providerId="ADAL" clId="{9BF4ECC3-1FCA-4CE0-9EA8-825163B8D7D8}" dt="2023-10-30T17:20:32.948" v="1157"/>
          <ac:spMkLst>
            <pc:docMk/>
            <pc:sldMk cId="2633651625" sldId="285"/>
            <ac:spMk id="25" creationId="{6035BAB6-B742-8D0E-A673-E01165D6275D}"/>
          </ac:spMkLst>
        </pc:spChg>
        <pc:spChg chg="add mod">
          <ac:chgData name="하 유빈" userId="5da14a1c-a4fe-493e-9f19-c6e4c1a16791" providerId="ADAL" clId="{9BF4ECC3-1FCA-4CE0-9EA8-825163B8D7D8}" dt="2023-10-30T17:20:32.948" v="1157"/>
          <ac:spMkLst>
            <pc:docMk/>
            <pc:sldMk cId="2633651625" sldId="285"/>
            <ac:spMk id="27" creationId="{BF891F8C-801E-1C52-2858-E5B9017F242B}"/>
          </ac:spMkLst>
        </pc:spChg>
        <pc:spChg chg="add mod">
          <ac:chgData name="하 유빈" userId="5da14a1c-a4fe-493e-9f19-c6e4c1a16791" providerId="ADAL" clId="{9BF4ECC3-1FCA-4CE0-9EA8-825163B8D7D8}" dt="2023-10-30T17:20:32.948" v="1157"/>
          <ac:spMkLst>
            <pc:docMk/>
            <pc:sldMk cId="2633651625" sldId="285"/>
            <ac:spMk id="28" creationId="{51EB6356-8886-4F65-D581-3BB848896249}"/>
          </ac:spMkLst>
        </pc:spChg>
        <pc:picChg chg="add del mod">
          <ac:chgData name="하 유빈" userId="5da14a1c-a4fe-493e-9f19-c6e4c1a16791" providerId="ADAL" clId="{9BF4ECC3-1FCA-4CE0-9EA8-825163B8D7D8}" dt="2023-10-30T17:20:32.938" v="1156"/>
          <ac:picMkLst>
            <pc:docMk/>
            <pc:sldMk cId="2633651625" sldId="285"/>
            <ac:picMk id="2" creationId="{15C3133E-7E9C-653E-F163-4008E5BD4FFC}"/>
          </ac:picMkLst>
        </pc:picChg>
        <pc:picChg chg="add mod">
          <ac:chgData name="하 유빈" userId="5da14a1c-a4fe-493e-9f19-c6e4c1a16791" providerId="ADAL" clId="{9BF4ECC3-1FCA-4CE0-9EA8-825163B8D7D8}" dt="2023-10-30T17:20:32.948" v="1157"/>
          <ac:picMkLst>
            <pc:docMk/>
            <pc:sldMk cId="2633651625" sldId="285"/>
            <ac:picMk id="17" creationId="{09770AD4-1405-6FED-8D90-ACCCCC6ADE78}"/>
          </ac:picMkLst>
        </pc:picChg>
        <pc:cxnChg chg="add del mod">
          <ac:chgData name="하 유빈" userId="5da14a1c-a4fe-493e-9f19-c6e4c1a16791" providerId="ADAL" clId="{9BF4ECC3-1FCA-4CE0-9EA8-825163B8D7D8}" dt="2023-10-30T17:20:32.938" v="1156"/>
          <ac:cxnSpMkLst>
            <pc:docMk/>
            <pc:sldMk cId="2633651625" sldId="285"/>
            <ac:cxnSpMk id="12" creationId="{94E12485-76F0-C157-BDB9-C71D7F81C2FA}"/>
          </ac:cxnSpMkLst>
        </pc:cxnChg>
        <pc:cxnChg chg="add del mod">
          <ac:chgData name="하 유빈" userId="5da14a1c-a4fe-493e-9f19-c6e4c1a16791" providerId="ADAL" clId="{9BF4ECC3-1FCA-4CE0-9EA8-825163B8D7D8}" dt="2023-10-30T17:20:32.938" v="1156"/>
          <ac:cxnSpMkLst>
            <pc:docMk/>
            <pc:sldMk cId="2633651625" sldId="285"/>
            <ac:cxnSpMk id="14" creationId="{395B00AA-8E46-96B6-C06E-C3CCAB7A3175}"/>
          </ac:cxnSpMkLst>
        </pc:cxnChg>
        <pc:cxnChg chg="add mod">
          <ac:chgData name="하 유빈" userId="5da14a1c-a4fe-493e-9f19-c6e4c1a16791" providerId="ADAL" clId="{9BF4ECC3-1FCA-4CE0-9EA8-825163B8D7D8}" dt="2023-10-30T17:20:32.948" v="1157"/>
          <ac:cxnSpMkLst>
            <pc:docMk/>
            <pc:sldMk cId="2633651625" sldId="285"/>
            <ac:cxnSpMk id="24" creationId="{41B83576-C60B-488F-EDCA-8383F42A03C5}"/>
          </ac:cxnSpMkLst>
        </pc:cxnChg>
        <pc:cxnChg chg="add mod">
          <ac:chgData name="하 유빈" userId="5da14a1c-a4fe-493e-9f19-c6e4c1a16791" providerId="ADAL" clId="{9BF4ECC3-1FCA-4CE0-9EA8-825163B8D7D8}" dt="2023-10-30T17:20:32.948" v="1157"/>
          <ac:cxnSpMkLst>
            <pc:docMk/>
            <pc:sldMk cId="2633651625" sldId="285"/>
            <ac:cxnSpMk id="26" creationId="{A3C66FB3-3351-5126-F247-188EA4150B69}"/>
          </ac:cxnSpMkLst>
        </pc:cxnChg>
      </pc:sldChg>
      <pc:sldChg chg="addSp delSp modSp add mod">
        <pc:chgData name="하 유빈" userId="5da14a1c-a4fe-493e-9f19-c6e4c1a16791" providerId="ADAL" clId="{9BF4ECC3-1FCA-4CE0-9EA8-825163B8D7D8}" dt="2023-10-30T17:21:36.664" v="1170"/>
        <pc:sldMkLst>
          <pc:docMk/>
          <pc:sldMk cId="3501086462" sldId="286"/>
        </pc:sldMkLst>
        <pc:spChg chg="add del mod">
          <ac:chgData name="하 유빈" userId="5da14a1c-a4fe-493e-9f19-c6e4c1a16791" providerId="ADAL" clId="{9BF4ECC3-1FCA-4CE0-9EA8-825163B8D7D8}" dt="2023-10-30T17:21:30.234" v="1167"/>
          <ac:spMkLst>
            <pc:docMk/>
            <pc:sldMk cId="3501086462" sldId="286"/>
            <ac:spMk id="3" creationId="{0D918075-F857-E1FE-0B07-BD9A96F1E3BC}"/>
          </ac:spMkLst>
        </pc:spChg>
        <pc:spChg chg="mod">
          <ac:chgData name="하 유빈" userId="5da14a1c-a4fe-493e-9f19-c6e4c1a16791" providerId="ADAL" clId="{9BF4ECC3-1FCA-4CE0-9EA8-825163B8D7D8}" dt="2023-10-30T17:21:24.451" v="1165" actId="20577"/>
          <ac:spMkLst>
            <pc:docMk/>
            <pc:sldMk cId="3501086462" sldId="286"/>
            <ac:spMk id="6" creationId="{7CFDD854-BE68-9477-DCBE-5173BEF2F286}"/>
          </ac:spMkLst>
        </pc:spChg>
        <pc:spChg chg="add del mod">
          <ac:chgData name="하 유빈" userId="5da14a1c-a4fe-493e-9f19-c6e4c1a16791" providerId="ADAL" clId="{9BF4ECC3-1FCA-4CE0-9EA8-825163B8D7D8}" dt="2023-10-30T17:21:30.234" v="1167"/>
          <ac:spMkLst>
            <pc:docMk/>
            <pc:sldMk cId="3501086462" sldId="286"/>
            <ac:spMk id="7" creationId="{D8BB651E-9798-5797-E2A6-487E0CAE5DCB}"/>
          </ac:spMkLst>
        </pc:spChg>
        <pc:spChg chg="add mod">
          <ac:chgData name="하 유빈" userId="5da14a1c-a4fe-493e-9f19-c6e4c1a16791" providerId="ADAL" clId="{9BF4ECC3-1FCA-4CE0-9EA8-825163B8D7D8}" dt="2023-10-30T17:21:30.243" v="1168"/>
          <ac:spMkLst>
            <pc:docMk/>
            <pc:sldMk cId="3501086462" sldId="286"/>
            <ac:spMk id="9" creationId="{56E98219-0D51-A0EE-253F-AC6D44598E7C}"/>
          </ac:spMkLst>
        </pc:spChg>
        <pc:spChg chg="add mod">
          <ac:chgData name="하 유빈" userId="5da14a1c-a4fe-493e-9f19-c6e4c1a16791" providerId="ADAL" clId="{9BF4ECC3-1FCA-4CE0-9EA8-825163B8D7D8}" dt="2023-10-30T17:21:30.243" v="1168"/>
          <ac:spMkLst>
            <pc:docMk/>
            <pc:sldMk cId="3501086462" sldId="286"/>
            <ac:spMk id="10" creationId="{CDBC11F4-10A0-A74D-0F4F-FA43E4B789F6}"/>
          </ac:spMkLst>
        </pc:spChg>
        <pc:spChg chg="add del mod">
          <ac:chgData name="하 유빈" userId="5da14a1c-a4fe-493e-9f19-c6e4c1a16791" providerId="ADAL" clId="{9BF4ECC3-1FCA-4CE0-9EA8-825163B8D7D8}" dt="2023-10-30T17:21:36.664" v="1170"/>
          <ac:spMkLst>
            <pc:docMk/>
            <pc:sldMk cId="3501086462" sldId="286"/>
            <ac:spMk id="12" creationId="{9FE8264B-672F-F7B8-C954-B99901996879}"/>
          </ac:spMkLst>
        </pc:spChg>
        <pc:spChg chg="add del mod">
          <ac:chgData name="하 유빈" userId="5da14a1c-a4fe-493e-9f19-c6e4c1a16791" providerId="ADAL" clId="{9BF4ECC3-1FCA-4CE0-9EA8-825163B8D7D8}" dt="2023-10-30T17:21:36.664" v="1170"/>
          <ac:spMkLst>
            <pc:docMk/>
            <pc:sldMk cId="3501086462" sldId="286"/>
            <ac:spMk id="13" creationId="{DA38D67F-36E2-19D2-A311-381E56265487}"/>
          </ac:spMkLst>
        </pc:spChg>
        <pc:picChg chg="add del mod">
          <ac:chgData name="하 유빈" userId="5da14a1c-a4fe-493e-9f19-c6e4c1a16791" providerId="ADAL" clId="{9BF4ECC3-1FCA-4CE0-9EA8-825163B8D7D8}" dt="2023-10-30T17:21:30.234" v="1167"/>
          <ac:picMkLst>
            <pc:docMk/>
            <pc:sldMk cId="3501086462" sldId="286"/>
            <ac:picMk id="2" creationId="{B821D18F-8976-3341-F541-1DDC4AAD5EB3}"/>
          </ac:picMkLst>
        </pc:picChg>
        <pc:picChg chg="add mod">
          <ac:chgData name="하 유빈" userId="5da14a1c-a4fe-493e-9f19-c6e4c1a16791" providerId="ADAL" clId="{9BF4ECC3-1FCA-4CE0-9EA8-825163B8D7D8}" dt="2023-10-30T17:21:30.243" v="1168"/>
          <ac:picMkLst>
            <pc:docMk/>
            <pc:sldMk cId="3501086462" sldId="286"/>
            <ac:picMk id="8" creationId="{2A0535E9-D0FE-DFDE-3BB8-41F96151FDD7}"/>
          </ac:picMkLst>
        </pc:picChg>
        <pc:picChg chg="add del mod">
          <ac:chgData name="하 유빈" userId="5da14a1c-a4fe-493e-9f19-c6e4c1a16791" providerId="ADAL" clId="{9BF4ECC3-1FCA-4CE0-9EA8-825163B8D7D8}" dt="2023-10-30T17:21:36.664" v="1170"/>
          <ac:picMkLst>
            <pc:docMk/>
            <pc:sldMk cId="3501086462" sldId="286"/>
            <ac:picMk id="11" creationId="{2C486D6A-24B4-7B83-5CA8-B91A41DE388B}"/>
          </ac:picMkLst>
        </pc:picChg>
      </pc:sldChg>
      <pc:sldChg chg="addSp delSp modSp add mod">
        <pc:chgData name="하 유빈" userId="5da14a1c-a4fe-493e-9f19-c6e4c1a16791" providerId="ADAL" clId="{9BF4ECC3-1FCA-4CE0-9EA8-825163B8D7D8}" dt="2023-10-30T17:22:25.426" v="1185"/>
        <pc:sldMkLst>
          <pc:docMk/>
          <pc:sldMk cId="1464389203" sldId="287"/>
        </pc:sldMkLst>
        <pc:spChg chg="add del mod">
          <ac:chgData name="하 유빈" userId="5da14a1c-a4fe-493e-9f19-c6e4c1a16791" providerId="ADAL" clId="{9BF4ECC3-1FCA-4CE0-9EA8-825163B8D7D8}" dt="2023-10-30T17:22:25.414" v="1184"/>
          <ac:spMkLst>
            <pc:docMk/>
            <pc:sldMk cId="1464389203" sldId="287"/>
            <ac:spMk id="2" creationId="{F6D35410-335C-2553-6F39-1B1CC22CA5DC}"/>
          </ac:spMkLst>
        </pc:spChg>
        <pc:spChg chg="add del mod">
          <ac:chgData name="하 유빈" userId="5da14a1c-a4fe-493e-9f19-c6e4c1a16791" providerId="ADAL" clId="{9BF4ECC3-1FCA-4CE0-9EA8-825163B8D7D8}" dt="2023-10-30T17:22:25.414" v="1184"/>
          <ac:spMkLst>
            <pc:docMk/>
            <pc:sldMk cId="1464389203" sldId="287"/>
            <ac:spMk id="3" creationId="{49ADD549-C870-A5DC-D6C6-273D96B32ABD}"/>
          </ac:spMkLst>
        </pc:spChg>
        <pc:spChg chg="mod">
          <ac:chgData name="하 유빈" userId="5da14a1c-a4fe-493e-9f19-c6e4c1a16791" providerId="ADAL" clId="{9BF4ECC3-1FCA-4CE0-9EA8-825163B8D7D8}" dt="2023-10-30T17:22:16.053" v="1182" actId="20577"/>
          <ac:spMkLst>
            <pc:docMk/>
            <pc:sldMk cId="1464389203" sldId="287"/>
            <ac:spMk id="6" creationId="{7CFDD854-BE68-9477-DCBE-5173BEF2F286}"/>
          </ac:spMkLst>
        </pc:spChg>
        <pc:spChg chg="add del mod">
          <ac:chgData name="하 유빈" userId="5da14a1c-a4fe-493e-9f19-c6e4c1a16791" providerId="ADAL" clId="{9BF4ECC3-1FCA-4CE0-9EA8-825163B8D7D8}" dt="2023-10-30T17:22:25.414" v="1184"/>
          <ac:spMkLst>
            <pc:docMk/>
            <pc:sldMk cId="1464389203" sldId="287"/>
            <ac:spMk id="7" creationId="{A78717B9-850D-E34A-F4FF-38E560D3A462}"/>
          </ac:spMkLst>
        </pc:spChg>
        <pc:spChg chg="add del mod">
          <ac:chgData name="하 유빈" userId="5da14a1c-a4fe-493e-9f19-c6e4c1a16791" providerId="ADAL" clId="{9BF4ECC3-1FCA-4CE0-9EA8-825163B8D7D8}" dt="2023-10-30T17:22:25.414" v="1184"/>
          <ac:spMkLst>
            <pc:docMk/>
            <pc:sldMk cId="1464389203" sldId="287"/>
            <ac:spMk id="15" creationId="{655C7D53-24FE-7655-127F-F51EEE3A3805}"/>
          </ac:spMkLst>
        </pc:spChg>
        <pc:spChg chg="add del mod">
          <ac:chgData name="하 유빈" userId="5da14a1c-a4fe-493e-9f19-c6e4c1a16791" providerId="ADAL" clId="{9BF4ECC3-1FCA-4CE0-9EA8-825163B8D7D8}" dt="2023-10-30T17:22:25.414" v="1184"/>
          <ac:spMkLst>
            <pc:docMk/>
            <pc:sldMk cId="1464389203" sldId="287"/>
            <ac:spMk id="17" creationId="{1A268A7F-911D-E0E2-5021-409B6B63902F}"/>
          </ac:spMkLst>
        </pc:spChg>
        <pc:spChg chg="add del mod">
          <ac:chgData name="하 유빈" userId="5da14a1c-a4fe-493e-9f19-c6e4c1a16791" providerId="ADAL" clId="{9BF4ECC3-1FCA-4CE0-9EA8-825163B8D7D8}" dt="2023-10-30T17:22:25.414" v="1184"/>
          <ac:spMkLst>
            <pc:docMk/>
            <pc:sldMk cId="1464389203" sldId="287"/>
            <ac:spMk id="20" creationId="{1B1BA817-D8DB-D330-02FC-B3E54D194D01}"/>
          </ac:spMkLst>
        </pc:spChg>
        <pc:spChg chg="add del mod">
          <ac:chgData name="하 유빈" userId="5da14a1c-a4fe-493e-9f19-c6e4c1a16791" providerId="ADAL" clId="{9BF4ECC3-1FCA-4CE0-9EA8-825163B8D7D8}" dt="2023-10-30T17:22:25.414" v="1184"/>
          <ac:spMkLst>
            <pc:docMk/>
            <pc:sldMk cId="1464389203" sldId="287"/>
            <ac:spMk id="21" creationId="{57095471-BF5F-FB3C-5BA8-0076CB277100}"/>
          </ac:spMkLst>
        </pc:spChg>
        <pc:spChg chg="add del mod">
          <ac:chgData name="하 유빈" userId="5da14a1c-a4fe-493e-9f19-c6e4c1a16791" providerId="ADAL" clId="{9BF4ECC3-1FCA-4CE0-9EA8-825163B8D7D8}" dt="2023-10-30T17:22:25.414" v="1184"/>
          <ac:spMkLst>
            <pc:docMk/>
            <pc:sldMk cId="1464389203" sldId="287"/>
            <ac:spMk id="22" creationId="{F5677E40-CD40-FCBF-3F4E-4830CEC37823}"/>
          </ac:spMkLst>
        </pc:spChg>
        <pc:spChg chg="add mod">
          <ac:chgData name="하 유빈" userId="5da14a1c-a4fe-493e-9f19-c6e4c1a16791" providerId="ADAL" clId="{9BF4ECC3-1FCA-4CE0-9EA8-825163B8D7D8}" dt="2023-10-30T17:22:25.426" v="1185"/>
          <ac:spMkLst>
            <pc:docMk/>
            <pc:sldMk cId="1464389203" sldId="287"/>
            <ac:spMk id="23" creationId="{359EE863-1FCD-5372-20CD-E95081719EDB}"/>
          </ac:spMkLst>
        </pc:spChg>
        <pc:spChg chg="add mod">
          <ac:chgData name="하 유빈" userId="5da14a1c-a4fe-493e-9f19-c6e4c1a16791" providerId="ADAL" clId="{9BF4ECC3-1FCA-4CE0-9EA8-825163B8D7D8}" dt="2023-10-30T17:22:25.426" v="1185"/>
          <ac:spMkLst>
            <pc:docMk/>
            <pc:sldMk cId="1464389203" sldId="287"/>
            <ac:spMk id="24" creationId="{BC2CF51B-FF86-75CF-C7A8-615655A9898B}"/>
          </ac:spMkLst>
        </pc:spChg>
        <pc:spChg chg="add mod">
          <ac:chgData name="하 유빈" userId="5da14a1c-a4fe-493e-9f19-c6e4c1a16791" providerId="ADAL" clId="{9BF4ECC3-1FCA-4CE0-9EA8-825163B8D7D8}" dt="2023-10-30T17:22:25.426" v="1185"/>
          <ac:spMkLst>
            <pc:docMk/>
            <pc:sldMk cId="1464389203" sldId="287"/>
            <ac:spMk id="25" creationId="{E1C0AB6A-C211-D2F2-CDA3-B5869879A9DD}"/>
          </ac:spMkLst>
        </pc:spChg>
        <pc:spChg chg="add mod">
          <ac:chgData name="하 유빈" userId="5da14a1c-a4fe-493e-9f19-c6e4c1a16791" providerId="ADAL" clId="{9BF4ECC3-1FCA-4CE0-9EA8-825163B8D7D8}" dt="2023-10-30T17:22:25.426" v="1185"/>
          <ac:spMkLst>
            <pc:docMk/>
            <pc:sldMk cId="1464389203" sldId="287"/>
            <ac:spMk id="33" creationId="{062ED88B-8D16-2796-AAE3-71B039002735}"/>
          </ac:spMkLst>
        </pc:spChg>
        <pc:spChg chg="add mod">
          <ac:chgData name="하 유빈" userId="5da14a1c-a4fe-493e-9f19-c6e4c1a16791" providerId="ADAL" clId="{9BF4ECC3-1FCA-4CE0-9EA8-825163B8D7D8}" dt="2023-10-30T17:22:25.426" v="1185"/>
          <ac:spMkLst>
            <pc:docMk/>
            <pc:sldMk cId="1464389203" sldId="287"/>
            <ac:spMk id="35" creationId="{99EDA4F7-ED33-9FC2-1E0B-986981E974FC}"/>
          </ac:spMkLst>
        </pc:spChg>
        <pc:spChg chg="add mod">
          <ac:chgData name="하 유빈" userId="5da14a1c-a4fe-493e-9f19-c6e4c1a16791" providerId="ADAL" clId="{9BF4ECC3-1FCA-4CE0-9EA8-825163B8D7D8}" dt="2023-10-30T17:22:25.426" v="1185"/>
          <ac:spMkLst>
            <pc:docMk/>
            <pc:sldMk cId="1464389203" sldId="287"/>
            <ac:spMk id="38" creationId="{11EFBC62-BF78-9837-BFD2-5BACCF6F258F}"/>
          </ac:spMkLst>
        </pc:spChg>
        <pc:spChg chg="add mod">
          <ac:chgData name="하 유빈" userId="5da14a1c-a4fe-493e-9f19-c6e4c1a16791" providerId="ADAL" clId="{9BF4ECC3-1FCA-4CE0-9EA8-825163B8D7D8}" dt="2023-10-30T17:22:25.426" v="1185"/>
          <ac:spMkLst>
            <pc:docMk/>
            <pc:sldMk cId="1464389203" sldId="287"/>
            <ac:spMk id="39" creationId="{F76DCC9D-CA98-85DE-0775-4CD020D9F52C}"/>
          </ac:spMkLst>
        </pc:spChg>
        <pc:spChg chg="add mod">
          <ac:chgData name="하 유빈" userId="5da14a1c-a4fe-493e-9f19-c6e4c1a16791" providerId="ADAL" clId="{9BF4ECC3-1FCA-4CE0-9EA8-825163B8D7D8}" dt="2023-10-30T17:22:25.426" v="1185"/>
          <ac:spMkLst>
            <pc:docMk/>
            <pc:sldMk cId="1464389203" sldId="287"/>
            <ac:spMk id="40" creationId="{E128697A-1298-93F0-1932-A9D16E0396D1}"/>
          </ac:spMkLst>
        </pc:spChg>
        <pc:picChg chg="add del mod">
          <ac:chgData name="하 유빈" userId="5da14a1c-a4fe-493e-9f19-c6e4c1a16791" providerId="ADAL" clId="{9BF4ECC3-1FCA-4CE0-9EA8-825163B8D7D8}" dt="2023-10-30T17:22:25.414" v="1184"/>
          <ac:picMkLst>
            <pc:docMk/>
            <pc:sldMk cId="1464389203" sldId="287"/>
            <ac:picMk id="8" creationId="{3111D2B7-F2AD-0731-3BE2-27EE50C86399}"/>
          </ac:picMkLst>
        </pc:picChg>
        <pc:picChg chg="add del mod">
          <ac:chgData name="하 유빈" userId="5da14a1c-a4fe-493e-9f19-c6e4c1a16791" providerId="ADAL" clId="{9BF4ECC3-1FCA-4CE0-9EA8-825163B8D7D8}" dt="2023-10-30T17:22:25.414" v="1184"/>
          <ac:picMkLst>
            <pc:docMk/>
            <pc:sldMk cId="1464389203" sldId="287"/>
            <ac:picMk id="9" creationId="{E6B2F06E-67E6-663B-C5CA-91AEFDB5E90D}"/>
          </ac:picMkLst>
        </pc:picChg>
        <pc:picChg chg="add del mod">
          <ac:chgData name="하 유빈" userId="5da14a1c-a4fe-493e-9f19-c6e4c1a16791" providerId="ADAL" clId="{9BF4ECC3-1FCA-4CE0-9EA8-825163B8D7D8}" dt="2023-10-30T17:22:25.414" v="1184"/>
          <ac:picMkLst>
            <pc:docMk/>
            <pc:sldMk cId="1464389203" sldId="287"/>
            <ac:picMk id="10" creationId="{D92D0659-C7AD-17F0-4CBC-FC5ABA68290E}"/>
          </ac:picMkLst>
        </pc:picChg>
        <pc:picChg chg="add del mod">
          <ac:chgData name="하 유빈" userId="5da14a1c-a4fe-493e-9f19-c6e4c1a16791" providerId="ADAL" clId="{9BF4ECC3-1FCA-4CE0-9EA8-825163B8D7D8}" dt="2023-10-30T17:22:25.414" v="1184"/>
          <ac:picMkLst>
            <pc:docMk/>
            <pc:sldMk cId="1464389203" sldId="287"/>
            <ac:picMk id="11" creationId="{D0D655F4-10A5-252E-890A-00F8DD36103D}"/>
          </ac:picMkLst>
        </pc:picChg>
        <pc:picChg chg="add del mod">
          <ac:chgData name="하 유빈" userId="5da14a1c-a4fe-493e-9f19-c6e4c1a16791" providerId="ADAL" clId="{9BF4ECC3-1FCA-4CE0-9EA8-825163B8D7D8}" dt="2023-10-30T17:22:25.414" v="1184"/>
          <ac:picMkLst>
            <pc:docMk/>
            <pc:sldMk cId="1464389203" sldId="287"/>
            <ac:picMk id="12" creationId="{30075F83-B083-8727-4DEA-77AB7A28D3D6}"/>
          </ac:picMkLst>
        </pc:picChg>
        <pc:picChg chg="add del mod">
          <ac:chgData name="하 유빈" userId="5da14a1c-a4fe-493e-9f19-c6e4c1a16791" providerId="ADAL" clId="{9BF4ECC3-1FCA-4CE0-9EA8-825163B8D7D8}" dt="2023-10-30T17:22:25.414" v="1184"/>
          <ac:picMkLst>
            <pc:docMk/>
            <pc:sldMk cId="1464389203" sldId="287"/>
            <ac:picMk id="13" creationId="{7D9FB907-12F8-3223-8C57-7B563D7EB610}"/>
          </ac:picMkLst>
        </pc:picChg>
        <pc:picChg chg="add del mod">
          <ac:chgData name="하 유빈" userId="5da14a1c-a4fe-493e-9f19-c6e4c1a16791" providerId="ADAL" clId="{9BF4ECC3-1FCA-4CE0-9EA8-825163B8D7D8}" dt="2023-10-30T17:22:25.414" v="1184"/>
          <ac:picMkLst>
            <pc:docMk/>
            <pc:sldMk cId="1464389203" sldId="287"/>
            <ac:picMk id="18" creationId="{4F2DF312-36CE-3350-FB82-B71C03FA5C34}"/>
          </ac:picMkLst>
        </pc:picChg>
        <pc:picChg chg="add mod">
          <ac:chgData name="하 유빈" userId="5da14a1c-a4fe-493e-9f19-c6e4c1a16791" providerId="ADAL" clId="{9BF4ECC3-1FCA-4CE0-9EA8-825163B8D7D8}" dt="2023-10-30T17:22:25.426" v="1185"/>
          <ac:picMkLst>
            <pc:docMk/>
            <pc:sldMk cId="1464389203" sldId="287"/>
            <ac:picMk id="26" creationId="{DCC1B826-C9D9-8F67-5B5D-17ADF0FE9F35}"/>
          </ac:picMkLst>
        </pc:picChg>
        <pc:picChg chg="add mod">
          <ac:chgData name="하 유빈" userId="5da14a1c-a4fe-493e-9f19-c6e4c1a16791" providerId="ADAL" clId="{9BF4ECC3-1FCA-4CE0-9EA8-825163B8D7D8}" dt="2023-10-30T17:22:25.426" v="1185"/>
          <ac:picMkLst>
            <pc:docMk/>
            <pc:sldMk cId="1464389203" sldId="287"/>
            <ac:picMk id="27" creationId="{BCF4EB69-0951-0B3D-D419-5A0A12C9053C}"/>
          </ac:picMkLst>
        </pc:picChg>
        <pc:picChg chg="add mod">
          <ac:chgData name="하 유빈" userId="5da14a1c-a4fe-493e-9f19-c6e4c1a16791" providerId="ADAL" clId="{9BF4ECC3-1FCA-4CE0-9EA8-825163B8D7D8}" dt="2023-10-30T17:22:25.426" v="1185"/>
          <ac:picMkLst>
            <pc:docMk/>
            <pc:sldMk cId="1464389203" sldId="287"/>
            <ac:picMk id="28" creationId="{2D8119F1-333F-2D21-A3E8-39CBA0F28B7F}"/>
          </ac:picMkLst>
        </pc:picChg>
        <pc:picChg chg="add mod">
          <ac:chgData name="하 유빈" userId="5da14a1c-a4fe-493e-9f19-c6e4c1a16791" providerId="ADAL" clId="{9BF4ECC3-1FCA-4CE0-9EA8-825163B8D7D8}" dt="2023-10-30T17:22:25.426" v="1185"/>
          <ac:picMkLst>
            <pc:docMk/>
            <pc:sldMk cId="1464389203" sldId="287"/>
            <ac:picMk id="29" creationId="{E444D1FA-D20C-67E7-B7B3-7878181631D6}"/>
          </ac:picMkLst>
        </pc:picChg>
        <pc:picChg chg="add mod">
          <ac:chgData name="하 유빈" userId="5da14a1c-a4fe-493e-9f19-c6e4c1a16791" providerId="ADAL" clId="{9BF4ECC3-1FCA-4CE0-9EA8-825163B8D7D8}" dt="2023-10-30T17:22:25.426" v="1185"/>
          <ac:picMkLst>
            <pc:docMk/>
            <pc:sldMk cId="1464389203" sldId="287"/>
            <ac:picMk id="30" creationId="{FA108E54-6306-7538-34E1-9623841CB1D5}"/>
          </ac:picMkLst>
        </pc:picChg>
        <pc:picChg chg="add mod">
          <ac:chgData name="하 유빈" userId="5da14a1c-a4fe-493e-9f19-c6e4c1a16791" providerId="ADAL" clId="{9BF4ECC3-1FCA-4CE0-9EA8-825163B8D7D8}" dt="2023-10-30T17:22:25.426" v="1185"/>
          <ac:picMkLst>
            <pc:docMk/>
            <pc:sldMk cId="1464389203" sldId="287"/>
            <ac:picMk id="31" creationId="{5BEB3ECE-47EA-EB6B-9A33-5279C1AFB62B}"/>
          </ac:picMkLst>
        </pc:picChg>
        <pc:picChg chg="add mod">
          <ac:chgData name="하 유빈" userId="5da14a1c-a4fe-493e-9f19-c6e4c1a16791" providerId="ADAL" clId="{9BF4ECC3-1FCA-4CE0-9EA8-825163B8D7D8}" dt="2023-10-30T17:22:25.426" v="1185"/>
          <ac:picMkLst>
            <pc:docMk/>
            <pc:sldMk cId="1464389203" sldId="287"/>
            <ac:picMk id="36" creationId="{8EC79458-F186-E752-72EA-00ADD6AB234F}"/>
          </ac:picMkLst>
        </pc:picChg>
        <pc:cxnChg chg="add del mod">
          <ac:chgData name="하 유빈" userId="5da14a1c-a4fe-493e-9f19-c6e4c1a16791" providerId="ADAL" clId="{9BF4ECC3-1FCA-4CE0-9EA8-825163B8D7D8}" dt="2023-10-30T17:22:25.414" v="1184"/>
          <ac:cxnSpMkLst>
            <pc:docMk/>
            <pc:sldMk cId="1464389203" sldId="287"/>
            <ac:cxnSpMk id="14" creationId="{717CB535-02B1-D339-C883-C28A090BD817}"/>
          </ac:cxnSpMkLst>
        </pc:cxnChg>
        <pc:cxnChg chg="add del mod">
          <ac:chgData name="하 유빈" userId="5da14a1c-a4fe-493e-9f19-c6e4c1a16791" providerId="ADAL" clId="{9BF4ECC3-1FCA-4CE0-9EA8-825163B8D7D8}" dt="2023-10-30T17:22:25.414" v="1184"/>
          <ac:cxnSpMkLst>
            <pc:docMk/>
            <pc:sldMk cId="1464389203" sldId="287"/>
            <ac:cxnSpMk id="16" creationId="{2C8A50F6-78C5-9D32-1F96-7506966715EA}"/>
          </ac:cxnSpMkLst>
        </pc:cxnChg>
        <pc:cxnChg chg="add del mod">
          <ac:chgData name="하 유빈" userId="5da14a1c-a4fe-493e-9f19-c6e4c1a16791" providerId="ADAL" clId="{9BF4ECC3-1FCA-4CE0-9EA8-825163B8D7D8}" dt="2023-10-30T17:22:25.414" v="1184"/>
          <ac:cxnSpMkLst>
            <pc:docMk/>
            <pc:sldMk cId="1464389203" sldId="287"/>
            <ac:cxnSpMk id="19" creationId="{D5CF58D6-2856-1176-89E2-51BBBE7E8BB1}"/>
          </ac:cxnSpMkLst>
        </pc:cxnChg>
        <pc:cxnChg chg="add mod">
          <ac:chgData name="하 유빈" userId="5da14a1c-a4fe-493e-9f19-c6e4c1a16791" providerId="ADAL" clId="{9BF4ECC3-1FCA-4CE0-9EA8-825163B8D7D8}" dt="2023-10-30T17:22:25.426" v="1185"/>
          <ac:cxnSpMkLst>
            <pc:docMk/>
            <pc:sldMk cId="1464389203" sldId="287"/>
            <ac:cxnSpMk id="32" creationId="{B3681D9E-FC8F-FD42-C389-A3C11929139C}"/>
          </ac:cxnSpMkLst>
        </pc:cxnChg>
        <pc:cxnChg chg="add mod">
          <ac:chgData name="하 유빈" userId="5da14a1c-a4fe-493e-9f19-c6e4c1a16791" providerId="ADAL" clId="{9BF4ECC3-1FCA-4CE0-9EA8-825163B8D7D8}" dt="2023-10-30T17:22:25.426" v="1185"/>
          <ac:cxnSpMkLst>
            <pc:docMk/>
            <pc:sldMk cId="1464389203" sldId="287"/>
            <ac:cxnSpMk id="34" creationId="{01959636-553C-E3D8-66B7-653CDFB3A331}"/>
          </ac:cxnSpMkLst>
        </pc:cxnChg>
        <pc:cxnChg chg="add mod">
          <ac:chgData name="하 유빈" userId="5da14a1c-a4fe-493e-9f19-c6e4c1a16791" providerId="ADAL" clId="{9BF4ECC3-1FCA-4CE0-9EA8-825163B8D7D8}" dt="2023-10-30T17:22:25.426" v="1185"/>
          <ac:cxnSpMkLst>
            <pc:docMk/>
            <pc:sldMk cId="1464389203" sldId="287"/>
            <ac:cxnSpMk id="37" creationId="{7B025794-3FD1-B7A9-7EB3-AC0253B99A3F}"/>
          </ac:cxnSpMkLst>
        </pc:cxnChg>
      </pc:sldChg>
      <pc:sldChg chg="addSp delSp modSp add mod">
        <pc:chgData name="하 유빈" userId="5da14a1c-a4fe-493e-9f19-c6e4c1a16791" providerId="ADAL" clId="{9BF4ECC3-1FCA-4CE0-9EA8-825163B8D7D8}" dt="2023-10-30T17:23:40.791" v="1216"/>
        <pc:sldMkLst>
          <pc:docMk/>
          <pc:sldMk cId="4216723589" sldId="288"/>
        </pc:sldMkLst>
        <pc:spChg chg="add del mod">
          <ac:chgData name="하 유빈" userId="5da14a1c-a4fe-493e-9f19-c6e4c1a16791" providerId="ADAL" clId="{9BF4ECC3-1FCA-4CE0-9EA8-825163B8D7D8}" dt="2023-10-30T17:23:40.776" v="1215"/>
          <ac:spMkLst>
            <pc:docMk/>
            <pc:sldMk cId="4216723589" sldId="288"/>
            <ac:spMk id="2" creationId="{41B982F5-97E9-AA79-A828-1FA72FCE4F9F}"/>
          </ac:spMkLst>
        </pc:spChg>
        <pc:spChg chg="add del mod">
          <ac:chgData name="하 유빈" userId="5da14a1c-a4fe-493e-9f19-c6e4c1a16791" providerId="ADAL" clId="{9BF4ECC3-1FCA-4CE0-9EA8-825163B8D7D8}" dt="2023-10-30T17:23:40.776" v="1215"/>
          <ac:spMkLst>
            <pc:docMk/>
            <pc:sldMk cId="4216723589" sldId="288"/>
            <ac:spMk id="3" creationId="{54EA2C29-2728-C1D9-8708-29D0ECF3CE52}"/>
          </ac:spMkLst>
        </pc:spChg>
        <pc:spChg chg="mod">
          <ac:chgData name="하 유빈" userId="5da14a1c-a4fe-493e-9f19-c6e4c1a16791" providerId="ADAL" clId="{9BF4ECC3-1FCA-4CE0-9EA8-825163B8D7D8}" dt="2023-10-30T17:23:32.375" v="1213" actId="20577"/>
          <ac:spMkLst>
            <pc:docMk/>
            <pc:sldMk cId="4216723589" sldId="288"/>
            <ac:spMk id="6" creationId="{7CFDD854-BE68-9477-DCBE-5173BEF2F286}"/>
          </ac:spMkLst>
        </pc:spChg>
        <pc:spChg chg="add del mod">
          <ac:chgData name="하 유빈" userId="5da14a1c-a4fe-493e-9f19-c6e4c1a16791" providerId="ADAL" clId="{9BF4ECC3-1FCA-4CE0-9EA8-825163B8D7D8}" dt="2023-10-30T17:23:40.776" v="1215"/>
          <ac:spMkLst>
            <pc:docMk/>
            <pc:sldMk cId="4216723589" sldId="288"/>
            <ac:spMk id="7" creationId="{27F81A92-6F2D-2733-EF87-9DD55A013D6A}"/>
          </ac:spMkLst>
        </pc:spChg>
        <pc:spChg chg="add del mod">
          <ac:chgData name="하 유빈" userId="5da14a1c-a4fe-493e-9f19-c6e4c1a16791" providerId="ADAL" clId="{9BF4ECC3-1FCA-4CE0-9EA8-825163B8D7D8}" dt="2023-10-30T17:23:40.776" v="1215"/>
          <ac:spMkLst>
            <pc:docMk/>
            <pc:sldMk cId="4216723589" sldId="288"/>
            <ac:spMk id="8" creationId="{94766ACE-F2C5-772A-66FE-BC89E7818543}"/>
          </ac:spMkLst>
        </pc:spChg>
        <pc:spChg chg="add del mod">
          <ac:chgData name="하 유빈" userId="5da14a1c-a4fe-493e-9f19-c6e4c1a16791" providerId="ADAL" clId="{9BF4ECC3-1FCA-4CE0-9EA8-825163B8D7D8}" dt="2023-10-30T17:23:40.776" v="1215"/>
          <ac:spMkLst>
            <pc:docMk/>
            <pc:sldMk cId="4216723589" sldId="288"/>
            <ac:spMk id="9" creationId="{3A6D968B-6A6F-93E6-BBB4-705C73D01E5D}"/>
          </ac:spMkLst>
        </pc:spChg>
        <pc:spChg chg="add del mod">
          <ac:chgData name="하 유빈" userId="5da14a1c-a4fe-493e-9f19-c6e4c1a16791" providerId="ADAL" clId="{9BF4ECC3-1FCA-4CE0-9EA8-825163B8D7D8}" dt="2023-10-30T17:23:40.776" v="1215"/>
          <ac:spMkLst>
            <pc:docMk/>
            <pc:sldMk cId="4216723589" sldId="288"/>
            <ac:spMk id="10" creationId="{3CCEB760-87E5-8521-F5F4-FDF28A11A560}"/>
          </ac:spMkLst>
        </pc:spChg>
        <pc:spChg chg="add del mod">
          <ac:chgData name="하 유빈" userId="5da14a1c-a4fe-493e-9f19-c6e4c1a16791" providerId="ADAL" clId="{9BF4ECC3-1FCA-4CE0-9EA8-825163B8D7D8}" dt="2023-10-30T17:23:40.776" v="1215"/>
          <ac:spMkLst>
            <pc:docMk/>
            <pc:sldMk cId="4216723589" sldId="288"/>
            <ac:spMk id="11" creationId="{E4DB76F7-6E37-5081-BBC4-275ED7304082}"/>
          </ac:spMkLst>
        </pc:spChg>
        <pc:spChg chg="add del mod">
          <ac:chgData name="하 유빈" userId="5da14a1c-a4fe-493e-9f19-c6e4c1a16791" providerId="ADAL" clId="{9BF4ECC3-1FCA-4CE0-9EA8-825163B8D7D8}" dt="2023-10-30T17:23:40.776" v="1215"/>
          <ac:spMkLst>
            <pc:docMk/>
            <pc:sldMk cId="4216723589" sldId="288"/>
            <ac:spMk id="13" creationId="{5F168E1A-376A-A710-3481-AFDFE6E1002A}"/>
          </ac:spMkLst>
        </pc:spChg>
        <pc:spChg chg="add del mod">
          <ac:chgData name="하 유빈" userId="5da14a1c-a4fe-493e-9f19-c6e4c1a16791" providerId="ADAL" clId="{9BF4ECC3-1FCA-4CE0-9EA8-825163B8D7D8}" dt="2023-10-30T17:23:40.776" v="1215"/>
          <ac:spMkLst>
            <pc:docMk/>
            <pc:sldMk cId="4216723589" sldId="288"/>
            <ac:spMk id="14" creationId="{B4340495-1E7C-4FAB-2A71-3A794AC9FCF5}"/>
          </ac:spMkLst>
        </pc:spChg>
        <pc:spChg chg="add del mod">
          <ac:chgData name="하 유빈" userId="5da14a1c-a4fe-493e-9f19-c6e4c1a16791" providerId="ADAL" clId="{9BF4ECC3-1FCA-4CE0-9EA8-825163B8D7D8}" dt="2023-10-30T17:23:40.776" v="1215"/>
          <ac:spMkLst>
            <pc:docMk/>
            <pc:sldMk cId="4216723589" sldId="288"/>
            <ac:spMk id="16" creationId="{931E505C-A352-7552-804F-2764D657AF8E}"/>
          </ac:spMkLst>
        </pc:spChg>
        <pc:spChg chg="add mod">
          <ac:chgData name="하 유빈" userId="5da14a1c-a4fe-493e-9f19-c6e4c1a16791" providerId="ADAL" clId="{9BF4ECC3-1FCA-4CE0-9EA8-825163B8D7D8}" dt="2023-10-30T17:23:40.791" v="1216"/>
          <ac:spMkLst>
            <pc:docMk/>
            <pc:sldMk cId="4216723589" sldId="288"/>
            <ac:spMk id="17" creationId="{2561538C-A0A6-05D4-A992-03E3BA1844A4}"/>
          </ac:spMkLst>
        </pc:spChg>
        <pc:spChg chg="add mod">
          <ac:chgData name="하 유빈" userId="5da14a1c-a4fe-493e-9f19-c6e4c1a16791" providerId="ADAL" clId="{9BF4ECC3-1FCA-4CE0-9EA8-825163B8D7D8}" dt="2023-10-30T17:23:40.791" v="1216"/>
          <ac:spMkLst>
            <pc:docMk/>
            <pc:sldMk cId="4216723589" sldId="288"/>
            <ac:spMk id="18" creationId="{EE5B9A83-F1F5-FF19-5E35-5725F91372C3}"/>
          </ac:spMkLst>
        </pc:spChg>
        <pc:spChg chg="add mod">
          <ac:chgData name="하 유빈" userId="5da14a1c-a4fe-493e-9f19-c6e4c1a16791" providerId="ADAL" clId="{9BF4ECC3-1FCA-4CE0-9EA8-825163B8D7D8}" dt="2023-10-30T17:23:40.791" v="1216"/>
          <ac:spMkLst>
            <pc:docMk/>
            <pc:sldMk cId="4216723589" sldId="288"/>
            <ac:spMk id="19" creationId="{E5AD6F26-7055-F99F-10F8-A2880BA0F2CD}"/>
          </ac:spMkLst>
        </pc:spChg>
        <pc:spChg chg="add mod">
          <ac:chgData name="하 유빈" userId="5da14a1c-a4fe-493e-9f19-c6e4c1a16791" providerId="ADAL" clId="{9BF4ECC3-1FCA-4CE0-9EA8-825163B8D7D8}" dt="2023-10-30T17:23:40.791" v="1216"/>
          <ac:spMkLst>
            <pc:docMk/>
            <pc:sldMk cId="4216723589" sldId="288"/>
            <ac:spMk id="20" creationId="{F89EDFA2-E752-4123-362D-48831D3FD1C3}"/>
          </ac:spMkLst>
        </pc:spChg>
        <pc:spChg chg="add mod">
          <ac:chgData name="하 유빈" userId="5da14a1c-a4fe-493e-9f19-c6e4c1a16791" providerId="ADAL" clId="{9BF4ECC3-1FCA-4CE0-9EA8-825163B8D7D8}" dt="2023-10-30T17:23:40.791" v="1216"/>
          <ac:spMkLst>
            <pc:docMk/>
            <pc:sldMk cId="4216723589" sldId="288"/>
            <ac:spMk id="21" creationId="{2D2281F8-2054-2AAB-9416-B328428DF7D4}"/>
          </ac:spMkLst>
        </pc:spChg>
        <pc:spChg chg="add mod">
          <ac:chgData name="하 유빈" userId="5da14a1c-a4fe-493e-9f19-c6e4c1a16791" providerId="ADAL" clId="{9BF4ECC3-1FCA-4CE0-9EA8-825163B8D7D8}" dt="2023-10-30T17:23:40.791" v="1216"/>
          <ac:spMkLst>
            <pc:docMk/>
            <pc:sldMk cId="4216723589" sldId="288"/>
            <ac:spMk id="22" creationId="{1E0A389E-C098-1EFA-D26B-C7E69D75E267}"/>
          </ac:spMkLst>
        </pc:spChg>
        <pc:spChg chg="add mod">
          <ac:chgData name="하 유빈" userId="5da14a1c-a4fe-493e-9f19-c6e4c1a16791" providerId="ADAL" clId="{9BF4ECC3-1FCA-4CE0-9EA8-825163B8D7D8}" dt="2023-10-30T17:23:40.791" v="1216"/>
          <ac:spMkLst>
            <pc:docMk/>
            <pc:sldMk cId="4216723589" sldId="288"/>
            <ac:spMk id="23" creationId="{32F1E6C1-E881-C81C-87A0-1BD1C1EA2E17}"/>
          </ac:spMkLst>
        </pc:spChg>
        <pc:spChg chg="add mod">
          <ac:chgData name="하 유빈" userId="5da14a1c-a4fe-493e-9f19-c6e4c1a16791" providerId="ADAL" clId="{9BF4ECC3-1FCA-4CE0-9EA8-825163B8D7D8}" dt="2023-10-30T17:23:40.791" v="1216"/>
          <ac:spMkLst>
            <pc:docMk/>
            <pc:sldMk cId="4216723589" sldId="288"/>
            <ac:spMk id="25" creationId="{6A688BEE-13AD-D48F-781C-ED1595593D94}"/>
          </ac:spMkLst>
        </pc:spChg>
        <pc:spChg chg="add mod">
          <ac:chgData name="하 유빈" userId="5da14a1c-a4fe-493e-9f19-c6e4c1a16791" providerId="ADAL" clId="{9BF4ECC3-1FCA-4CE0-9EA8-825163B8D7D8}" dt="2023-10-30T17:23:40.791" v="1216"/>
          <ac:spMkLst>
            <pc:docMk/>
            <pc:sldMk cId="4216723589" sldId="288"/>
            <ac:spMk id="26" creationId="{0B61D982-11FC-37A5-54F0-BE5D0865A7CB}"/>
          </ac:spMkLst>
        </pc:spChg>
        <pc:spChg chg="add mod">
          <ac:chgData name="하 유빈" userId="5da14a1c-a4fe-493e-9f19-c6e4c1a16791" providerId="ADAL" clId="{9BF4ECC3-1FCA-4CE0-9EA8-825163B8D7D8}" dt="2023-10-30T17:23:40.791" v="1216"/>
          <ac:spMkLst>
            <pc:docMk/>
            <pc:sldMk cId="4216723589" sldId="288"/>
            <ac:spMk id="28" creationId="{8389FE42-651C-DE85-CC06-13F0A0B2117B}"/>
          </ac:spMkLst>
        </pc:spChg>
        <pc:cxnChg chg="add del mod">
          <ac:chgData name="하 유빈" userId="5da14a1c-a4fe-493e-9f19-c6e4c1a16791" providerId="ADAL" clId="{9BF4ECC3-1FCA-4CE0-9EA8-825163B8D7D8}" dt="2023-10-30T17:23:40.776" v="1215"/>
          <ac:cxnSpMkLst>
            <pc:docMk/>
            <pc:sldMk cId="4216723589" sldId="288"/>
            <ac:cxnSpMk id="12" creationId="{C93A5364-BA99-7102-FF93-58AA48B31976}"/>
          </ac:cxnSpMkLst>
        </pc:cxnChg>
        <pc:cxnChg chg="add del mod">
          <ac:chgData name="하 유빈" userId="5da14a1c-a4fe-493e-9f19-c6e4c1a16791" providerId="ADAL" clId="{9BF4ECC3-1FCA-4CE0-9EA8-825163B8D7D8}" dt="2023-10-30T17:23:40.776" v="1215"/>
          <ac:cxnSpMkLst>
            <pc:docMk/>
            <pc:sldMk cId="4216723589" sldId="288"/>
            <ac:cxnSpMk id="15" creationId="{B38984AD-B9E4-86DA-83DA-862B96127D28}"/>
          </ac:cxnSpMkLst>
        </pc:cxnChg>
        <pc:cxnChg chg="add mod">
          <ac:chgData name="하 유빈" userId="5da14a1c-a4fe-493e-9f19-c6e4c1a16791" providerId="ADAL" clId="{9BF4ECC3-1FCA-4CE0-9EA8-825163B8D7D8}" dt="2023-10-30T17:23:40.791" v="1216"/>
          <ac:cxnSpMkLst>
            <pc:docMk/>
            <pc:sldMk cId="4216723589" sldId="288"/>
            <ac:cxnSpMk id="24" creationId="{FD879C17-065D-ED11-B7D4-A57CADE99967}"/>
          </ac:cxnSpMkLst>
        </pc:cxnChg>
        <pc:cxnChg chg="add mod">
          <ac:chgData name="하 유빈" userId="5da14a1c-a4fe-493e-9f19-c6e4c1a16791" providerId="ADAL" clId="{9BF4ECC3-1FCA-4CE0-9EA8-825163B8D7D8}" dt="2023-10-30T17:23:40.791" v="1216"/>
          <ac:cxnSpMkLst>
            <pc:docMk/>
            <pc:sldMk cId="4216723589" sldId="288"/>
            <ac:cxnSpMk id="27" creationId="{E2DB2E22-C111-29A5-C9D7-6687F76D3F9B}"/>
          </ac:cxnSpMkLst>
        </pc:cxnChg>
      </pc:sldChg>
      <pc:sldChg chg="addSp modSp add mod">
        <pc:chgData name="하 유빈" userId="5da14a1c-a4fe-493e-9f19-c6e4c1a16791" providerId="ADAL" clId="{9BF4ECC3-1FCA-4CE0-9EA8-825163B8D7D8}" dt="2023-10-30T17:20:10.311" v="1131" actId="207"/>
        <pc:sldMkLst>
          <pc:docMk/>
          <pc:sldMk cId="659226969" sldId="289"/>
        </pc:sldMkLst>
        <pc:spChg chg="add mod">
          <ac:chgData name="하 유빈" userId="5da14a1c-a4fe-493e-9f19-c6e4c1a16791" providerId="ADAL" clId="{9BF4ECC3-1FCA-4CE0-9EA8-825163B8D7D8}" dt="2023-10-30T17:20:10.311" v="1131" actId="207"/>
          <ac:spMkLst>
            <pc:docMk/>
            <pc:sldMk cId="659226969" sldId="289"/>
            <ac:spMk id="2" creationId="{DCBA7CFC-C11F-90F6-5AD6-B0F39BD35C24}"/>
          </ac:spMkLst>
        </pc:spChg>
      </pc:sldChg>
      <pc:sldChg chg="addSp delSp modSp add mod">
        <pc:chgData name="하 유빈" userId="5da14a1c-a4fe-493e-9f19-c6e4c1a16791" providerId="ADAL" clId="{9BF4ECC3-1FCA-4CE0-9EA8-825163B8D7D8}" dt="2023-10-30T17:21:47.988" v="1174" actId="478"/>
        <pc:sldMkLst>
          <pc:docMk/>
          <pc:sldMk cId="2765153173" sldId="290"/>
        </pc:sldMkLst>
        <pc:spChg chg="add mod">
          <ac:chgData name="하 유빈" userId="5da14a1c-a4fe-493e-9f19-c6e4c1a16791" providerId="ADAL" clId="{9BF4ECC3-1FCA-4CE0-9EA8-825163B8D7D8}" dt="2023-10-30T17:21:46.307" v="1173"/>
          <ac:spMkLst>
            <pc:docMk/>
            <pc:sldMk cId="2765153173" sldId="290"/>
            <ac:spMk id="12" creationId="{0CB28704-667A-620D-2218-0351ABFA97A7}"/>
          </ac:spMkLst>
        </pc:spChg>
        <pc:spChg chg="add mod">
          <ac:chgData name="하 유빈" userId="5da14a1c-a4fe-493e-9f19-c6e4c1a16791" providerId="ADAL" clId="{9BF4ECC3-1FCA-4CE0-9EA8-825163B8D7D8}" dt="2023-10-30T17:21:46.307" v="1173"/>
          <ac:spMkLst>
            <pc:docMk/>
            <pc:sldMk cId="2765153173" sldId="290"/>
            <ac:spMk id="13" creationId="{879B921B-CCF3-2010-A03D-3774C44175F4}"/>
          </ac:spMkLst>
        </pc:spChg>
        <pc:spChg chg="add del mod">
          <ac:chgData name="하 유빈" userId="5da14a1c-a4fe-493e-9f19-c6e4c1a16791" providerId="ADAL" clId="{9BF4ECC3-1FCA-4CE0-9EA8-825163B8D7D8}" dt="2023-10-30T17:21:47.988" v="1174" actId="478"/>
          <ac:spMkLst>
            <pc:docMk/>
            <pc:sldMk cId="2765153173" sldId="290"/>
            <ac:spMk id="14" creationId="{1EE33BD9-DCA9-7A84-C2F8-0B4A245D57F9}"/>
          </ac:spMkLst>
        </pc:spChg>
        <pc:spChg chg="add mod">
          <ac:chgData name="하 유빈" userId="5da14a1c-a4fe-493e-9f19-c6e4c1a16791" providerId="ADAL" clId="{9BF4ECC3-1FCA-4CE0-9EA8-825163B8D7D8}" dt="2023-10-30T17:21:46.307" v="1173"/>
          <ac:spMkLst>
            <pc:docMk/>
            <pc:sldMk cId="2765153173" sldId="290"/>
            <ac:spMk id="15" creationId="{ABBFD336-DFB0-B1B1-9739-5FB491F22F41}"/>
          </ac:spMkLst>
        </pc:spChg>
        <pc:picChg chg="add mod">
          <ac:chgData name="하 유빈" userId="5da14a1c-a4fe-493e-9f19-c6e4c1a16791" providerId="ADAL" clId="{9BF4ECC3-1FCA-4CE0-9EA8-825163B8D7D8}" dt="2023-10-30T17:21:46.307" v="1173"/>
          <ac:picMkLst>
            <pc:docMk/>
            <pc:sldMk cId="2765153173" sldId="290"/>
            <ac:picMk id="2" creationId="{1E5F182A-6598-5E99-71D2-75EA5162337A}"/>
          </ac:picMkLst>
        </pc:picChg>
        <pc:picChg chg="add mod">
          <ac:chgData name="하 유빈" userId="5da14a1c-a4fe-493e-9f19-c6e4c1a16791" providerId="ADAL" clId="{9BF4ECC3-1FCA-4CE0-9EA8-825163B8D7D8}" dt="2023-10-30T17:21:46.307" v="1173"/>
          <ac:picMkLst>
            <pc:docMk/>
            <pc:sldMk cId="2765153173" sldId="290"/>
            <ac:picMk id="3" creationId="{5F30D50E-36C0-2FC3-AB9F-89982D159211}"/>
          </ac:picMkLst>
        </pc:picChg>
        <pc:picChg chg="add mod">
          <ac:chgData name="하 유빈" userId="5da14a1c-a4fe-493e-9f19-c6e4c1a16791" providerId="ADAL" clId="{9BF4ECC3-1FCA-4CE0-9EA8-825163B8D7D8}" dt="2023-10-30T17:21:46.307" v="1173"/>
          <ac:picMkLst>
            <pc:docMk/>
            <pc:sldMk cId="2765153173" sldId="290"/>
            <ac:picMk id="7" creationId="{E8110267-942D-F14F-11EA-BCB71C0552BB}"/>
          </ac:picMkLst>
        </pc:picChg>
        <pc:picChg chg="del">
          <ac:chgData name="하 유빈" userId="5da14a1c-a4fe-493e-9f19-c6e4c1a16791" providerId="ADAL" clId="{9BF4ECC3-1FCA-4CE0-9EA8-825163B8D7D8}" dt="2023-10-30T17:21:45.451" v="1172" actId="478"/>
          <ac:picMkLst>
            <pc:docMk/>
            <pc:sldMk cId="2765153173" sldId="290"/>
            <ac:picMk id="8" creationId="{2A0535E9-D0FE-DFDE-3BB8-41F96151FDD7}"/>
          </ac:picMkLst>
        </pc:picChg>
        <pc:picChg chg="add mod">
          <ac:chgData name="하 유빈" userId="5da14a1c-a4fe-493e-9f19-c6e4c1a16791" providerId="ADAL" clId="{9BF4ECC3-1FCA-4CE0-9EA8-825163B8D7D8}" dt="2023-10-30T17:21:46.307" v="1173"/>
          <ac:picMkLst>
            <pc:docMk/>
            <pc:sldMk cId="2765153173" sldId="290"/>
            <ac:picMk id="11" creationId="{7851C45D-77B1-9C1F-4FD2-B0C28440B09A}"/>
          </ac:picMkLst>
        </pc:picChg>
      </pc:sldChg>
      <pc:sldChg chg="addSp delSp modSp add">
        <pc:chgData name="하 유빈" userId="5da14a1c-a4fe-493e-9f19-c6e4c1a16791" providerId="ADAL" clId="{9BF4ECC3-1FCA-4CE0-9EA8-825163B8D7D8}" dt="2023-10-30T17:22:59.089" v="1191"/>
        <pc:sldMkLst>
          <pc:docMk/>
          <pc:sldMk cId="3370129631" sldId="291"/>
        </pc:sldMkLst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2" creationId="{E02D94C6-43D5-0D3E-0F3B-CDDA53C45921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3" creationId="{02AECABB-B578-D9A3-3A88-B0A528A754AA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7" creationId="{3E9B2D96-A5DB-6590-0910-3D4EA9BE120C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8" creationId="{837650E8-4C27-0AEE-7AAF-71593F727344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9" creationId="{CA96D6AB-F91B-D9E4-2ACB-8FF19EEC1E58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10" creationId="{3970039F-A05D-550A-434E-1EF3E0EECE52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18" creationId="{1917C79D-FCEB-5DC2-B2D6-532250664264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20" creationId="{9DD6C3DE-3866-5746-11FD-EC37A4733AFF}"/>
          </ac:spMkLst>
        </pc:spChg>
        <pc:spChg chg="del">
          <ac:chgData name="하 유빈" userId="5da14a1c-a4fe-493e-9f19-c6e4c1a16791" providerId="ADAL" clId="{9BF4ECC3-1FCA-4CE0-9EA8-825163B8D7D8}" dt="2023-10-30T17:22:52.593" v="1188" actId="478"/>
          <ac:spMkLst>
            <pc:docMk/>
            <pc:sldMk cId="3370129631" sldId="291"/>
            <ac:spMk id="23" creationId="{359EE863-1FCD-5372-20CD-E95081719EDB}"/>
          </ac:spMkLst>
        </pc:spChg>
        <pc:spChg chg="del">
          <ac:chgData name="하 유빈" userId="5da14a1c-a4fe-493e-9f19-c6e4c1a16791" providerId="ADAL" clId="{9BF4ECC3-1FCA-4CE0-9EA8-825163B8D7D8}" dt="2023-10-30T17:22:52.593" v="1188" actId="478"/>
          <ac:spMkLst>
            <pc:docMk/>
            <pc:sldMk cId="3370129631" sldId="291"/>
            <ac:spMk id="24" creationId="{BC2CF51B-FF86-75CF-C7A8-615655A9898B}"/>
          </ac:spMkLst>
        </pc:spChg>
        <pc:spChg chg="del">
          <ac:chgData name="하 유빈" userId="5da14a1c-a4fe-493e-9f19-c6e4c1a16791" providerId="ADAL" clId="{9BF4ECC3-1FCA-4CE0-9EA8-825163B8D7D8}" dt="2023-10-30T17:22:52.593" v="1188" actId="478"/>
          <ac:spMkLst>
            <pc:docMk/>
            <pc:sldMk cId="3370129631" sldId="291"/>
            <ac:spMk id="25" creationId="{E1C0AB6A-C211-D2F2-CDA3-B5869879A9DD}"/>
          </ac:spMkLst>
        </pc:spChg>
        <pc:spChg chg="del">
          <ac:chgData name="하 유빈" userId="5da14a1c-a4fe-493e-9f19-c6e4c1a16791" providerId="ADAL" clId="{9BF4ECC3-1FCA-4CE0-9EA8-825163B8D7D8}" dt="2023-10-30T17:22:52.593" v="1188" actId="478"/>
          <ac:spMkLst>
            <pc:docMk/>
            <pc:sldMk cId="3370129631" sldId="291"/>
            <ac:spMk id="33" creationId="{062ED88B-8D16-2796-AAE3-71B039002735}"/>
          </ac:spMkLst>
        </pc:spChg>
        <pc:spChg chg="del">
          <ac:chgData name="하 유빈" userId="5da14a1c-a4fe-493e-9f19-c6e4c1a16791" providerId="ADAL" clId="{9BF4ECC3-1FCA-4CE0-9EA8-825163B8D7D8}" dt="2023-10-30T17:22:52.593" v="1188" actId="478"/>
          <ac:spMkLst>
            <pc:docMk/>
            <pc:sldMk cId="3370129631" sldId="291"/>
            <ac:spMk id="35" creationId="{99EDA4F7-ED33-9FC2-1E0B-986981E974FC}"/>
          </ac:spMkLst>
        </pc:spChg>
        <pc:spChg chg="del">
          <ac:chgData name="하 유빈" userId="5da14a1c-a4fe-493e-9f19-c6e4c1a16791" providerId="ADAL" clId="{9BF4ECC3-1FCA-4CE0-9EA8-825163B8D7D8}" dt="2023-10-30T17:22:52.593" v="1188" actId="478"/>
          <ac:spMkLst>
            <pc:docMk/>
            <pc:sldMk cId="3370129631" sldId="291"/>
            <ac:spMk id="38" creationId="{11EFBC62-BF78-9837-BFD2-5BACCF6F258F}"/>
          </ac:spMkLst>
        </pc:spChg>
        <pc:spChg chg="del">
          <ac:chgData name="하 유빈" userId="5da14a1c-a4fe-493e-9f19-c6e4c1a16791" providerId="ADAL" clId="{9BF4ECC3-1FCA-4CE0-9EA8-825163B8D7D8}" dt="2023-10-30T17:22:52.593" v="1188" actId="478"/>
          <ac:spMkLst>
            <pc:docMk/>
            <pc:sldMk cId="3370129631" sldId="291"/>
            <ac:spMk id="39" creationId="{F76DCC9D-CA98-85DE-0775-4CD020D9F52C}"/>
          </ac:spMkLst>
        </pc:spChg>
        <pc:spChg chg="del">
          <ac:chgData name="하 유빈" userId="5da14a1c-a4fe-493e-9f19-c6e4c1a16791" providerId="ADAL" clId="{9BF4ECC3-1FCA-4CE0-9EA8-825163B8D7D8}" dt="2023-10-30T17:22:52.593" v="1188" actId="478"/>
          <ac:spMkLst>
            <pc:docMk/>
            <pc:sldMk cId="3370129631" sldId="291"/>
            <ac:spMk id="40" creationId="{E128697A-1298-93F0-1932-A9D16E0396D1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41" creationId="{7305E7DD-26FA-72DC-8110-F141EB29AFA4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43" creationId="{34E4C1CA-AA5F-6888-EED5-E619B4FC472F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45" creationId="{48FCDBD5-7845-C19A-4B86-64B388509B7B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47" creationId="{7718C9F6-D6AD-9A81-3F53-529F3F1DC5F4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48" creationId="{B07FF6F0-0722-7F59-1437-4FBA408AE4C2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49" creationId="{17EB6993-9F3F-7E17-5287-96ADEB25BF22}"/>
          </ac:spMkLst>
        </pc:spChg>
        <pc:spChg chg="add del mod">
          <ac:chgData name="하 유빈" userId="5da14a1c-a4fe-493e-9f19-c6e4c1a16791" providerId="ADAL" clId="{9BF4ECC3-1FCA-4CE0-9EA8-825163B8D7D8}" dt="2023-10-30T17:22:59.075" v="1190"/>
          <ac:spMkLst>
            <pc:docMk/>
            <pc:sldMk cId="3370129631" sldId="291"/>
            <ac:spMk id="50" creationId="{DEB18E55-FD07-65AF-95F9-2341A81B0915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51" creationId="{AD4DA42E-D348-1487-0B2B-AAD04361EE9B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52" creationId="{E09F3BE0-3C63-45A8-1C98-BE74A61A999A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53" creationId="{DDC48F8C-E1DD-868E-4949-87C44B0F9EA2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54" creationId="{1101E14E-AB74-68FA-D651-C973063F5534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55" creationId="{1362DC90-7B3A-1D89-1939-0786A0E39C27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56" creationId="{6123AAC4-82E7-452B-AEDA-463044516E85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64" creationId="{C1A80CC3-207C-55F0-BF75-A9DE98ABDB63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66" creationId="{7DD825D0-ACDC-B6CB-81FF-47E1BC9D6202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69" creationId="{3D93485C-2291-7B8D-13F4-F710D56B7E24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71" creationId="{C8D5A5EA-E86D-158D-82B2-C6C90DC7A04E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73" creationId="{8F78DD9A-8727-B798-BFD4-24C8D75CA18C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75" creationId="{09EEAE93-2036-7315-F873-6708CF6693F6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76" creationId="{C8D80BAE-2C85-D237-5D62-8A5FDD8A26E6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77" creationId="{0F554561-033B-CA6D-5DB3-CEDBBF4A3769}"/>
          </ac:spMkLst>
        </pc:spChg>
        <pc:spChg chg="add mod">
          <ac:chgData name="하 유빈" userId="5da14a1c-a4fe-493e-9f19-c6e4c1a16791" providerId="ADAL" clId="{9BF4ECC3-1FCA-4CE0-9EA8-825163B8D7D8}" dt="2023-10-30T17:22:59.089" v="1191"/>
          <ac:spMkLst>
            <pc:docMk/>
            <pc:sldMk cId="3370129631" sldId="291"/>
            <ac:spMk id="78" creationId="{3C9201E4-C3D7-0BCB-66A6-40849734109F}"/>
          </ac:spMkLst>
        </pc:spChg>
        <pc:picChg chg="add del mod">
          <ac:chgData name="하 유빈" userId="5da14a1c-a4fe-493e-9f19-c6e4c1a16791" providerId="ADAL" clId="{9BF4ECC3-1FCA-4CE0-9EA8-825163B8D7D8}" dt="2023-10-30T17:22:59.075" v="1190"/>
          <ac:picMkLst>
            <pc:docMk/>
            <pc:sldMk cId="3370129631" sldId="291"/>
            <ac:picMk id="11" creationId="{36BF5AEE-7D74-7107-95E1-892D53194E67}"/>
          </ac:picMkLst>
        </pc:picChg>
        <pc:picChg chg="add del mod">
          <ac:chgData name="하 유빈" userId="5da14a1c-a4fe-493e-9f19-c6e4c1a16791" providerId="ADAL" clId="{9BF4ECC3-1FCA-4CE0-9EA8-825163B8D7D8}" dt="2023-10-30T17:22:59.075" v="1190"/>
          <ac:picMkLst>
            <pc:docMk/>
            <pc:sldMk cId="3370129631" sldId="291"/>
            <ac:picMk id="12" creationId="{3E0B2687-413E-1D6F-13F4-E05F0CC4666F}"/>
          </ac:picMkLst>
        </pc:picChg>
        <pc:picChg chg="add del mod">
          <ac:chgData name="하 유빈" userId="5da14a1c-a4fe-493e-9f19-c6e4c1a16791" providerId="ADAL" clId="{9BF4ECC3-1FCA-4CE0-9EA8-825163B8D7D8}" dt="2023-10-30T17:22:59.075" v="1190"/>
          <ac:picMkLst>
            <pc:docMk/>
            <pc:sldMk cId="3370129631" sldId="291"/>
            <ac:picMk id="13" creationId="{F6C28B7D-B447-9ED8-3AF0-8FD071F0511E}"/>
          </ac:picMkLst>
        </pc:picChg>
        <pc:picChg chg="add del mod">
          <ac:chgData name="하 유빈" userId="5da14a1c-a4fe-493e-9f19-c6e4c1a16791" providerId="ADAL" clId="{9BF4ECC3-1FCA-4CE0-9EA8-825163B8D7D8}" dt="2023-10-30T17:22:59.075" v="1190"/>
          <ac:picMkLst>
            <pc:docMk/>
            <pc:sldMk cId="3370129631" sldId="291"/>
            <ac:picMk id="14" creationId="{0AFA7289-6DD1-BAD2-FEEB-271F572E30DD}"/>
          </ac:picMkLst>
        </pc:picChg>
        <pc:picChg chg="add del mod">
          <ac:chgData name="하 유빈" userId="5da14a1c-a4fe-493e-9f19-c6e4c1a16791" providerId="ADAL" clId="{9BF4ECC3-1FCA-4CE0-9EA8-825163B8D7D8}" dt="2023-10-30T17:22:59.075" v="1190"/>
          <ac:picMkLst>
            <pc:docMk/>
            <pc:sldMk cId="3370129631" sldId="291"/>
            <ac:picMk id="15" creationId="{0F74F5BE-5360-E9F4-7FDF-FB4F22ADCBB5}"/>
          </ac:picMkLst>
        </pc:picChg>
        <pc:picChg chg="add del mod">
          <ac:chgData name="하 유빈" userId="5da14a1c-a4fe-493e-9f19-c6e4c1a16791" providerId="ADAL" clId="{9BF4ECC3-1FCA-4CE0-9EA8-825163B8D7D8}" dt="2023-10-30T17:22:59.075" v="1190"/>
          <ac:picMkLst>
            <pc:docMk/>
            <pc:sldMk cId="3370129631" sldId="291"/>
            <ac:picMk id="16" creationId="{400234F0-411D-3437-EB06-57A31C417EEA}"/>
          </ac:picMkLst>
        </pc:picChg>
        <pc:picChg chg="add del mod">
          <ac:chgData name="하 유빈" userId="5da14a1c-a4fe-493e-9f19-c6e4c1a16791" providerId="ADAL" clId="{9BF4ECC3-1FCA-4CE0-9EA8-825163B8D7D8}" dt="2023-10-30T17:22:59.075" v="1190"/>
          <ac:picMkLst>
            <pc:docMk/>
            <pc:sldMk cId="3370129631" sldId="291"/>
            <ac:picMk id="21" creationId="{86D97357-B3F4-2D3B-1787-9153B00C4018}"/>
          </ac:picMkLst>
        </pc:picChg>
        <pc:picChg chg="del">
          <ac:chgData name="하 유빈" userId="5da14a1c-a4fe-493e-9f19-c6e4c1a16791" providerId="ADAL" clId="{9BF4ECC3-1FCA-4CE0-9EA8-825163B8D7D8}" dt="2023-10-30T17:22:52.593" v="1188" actId="478"/>
          <ac:picMkLst>
            <pc:docMk/>
            <pc:sldMk cId="3370129631" sldId="291"/>
            <ac:picMk id="26" creationId="{DCC1B826-C9D9-8F67-5B5D-17ADF0FE9F35}"/>
          </ac:picMkLst>
        </pc:picChg>
        <pc:picChg chg="del">
          <ac:chgData name="하 유빈" userId="5da14a1c-a4fe-493e-9f19-c6e4c1a16791" providerId="ADAL" clId="{9BF4ECC3-1FCA-4CE0-9EA8-825163B8D7D8}" dt="2023-10-30T17:22:52.593" v="1188" actId="478"/>
          <ac:picMkLst>
            <pc:docMk/>
            <pc:sldMk cId="3370129631" sldId="291"/>
            <ac:picMk id="27" creationId="{BCF4EB69-0951-0B3D-D419-5A0A12C9053C}"/>
          </ac:picMkLst>
        </pc:picChg>
        <pc:picChg chg="del">
          <ac:chgData name="하 유빈" userId="5da14a1c-a4fe-493e-9f19-c6e4c1a16791" providerId="ADAL" clId="{9BF4ECC3-1FCA-4CE0-9EA8-825163B8D7D8}" dt="2023-10-30T17:22:52.593" v="1188" actId="478"/>
          <ac:picMkLst>
            <pc:docMk/>
            <pc:sldMk cId="3370129631" sldId="291"/>
            <ac:picMk id="28" creationId="{2D8119F1-333F-2D21-A3E8-39CBA0F28B7F}"/>
          </ac:picMkLst>
        </pc:picChg>
        <pc:picChg chg="del">
          <ac:chgData name="하 유빈" userId="5da14a1c-a4fe-493e-9f19-c6e4c1a16791" providerId="ADAL" clId="{9BF4ECC3-1FCA-4CE0-9EA8-825163B8D7D8}" dt="2023-10-30T17:22:52.593" v="1188" actId="478"/>
          <ac:picMkLst>
            <pc:docMk/>
            <pc:sldMk cId="3370129631" sldId="291"/>
            <ac:picMk id="29" creationId="{E444D1FA-D20C-67E7-B7B3-7878181631D6}"/>
          </ac:picMkLst>
        </pc:picChg>
        <pc:picChg chg="del">
          <ac:chgData name="하 유빈" userId="5da14a1c-a4fe-493e-9f19-c6e4c1a16791" providerId="ADAL" clId="{9BF4ECC3-1FCA-4CE0-9EA8-825163B8D7D8}" dt="2023-10-30T17:22:52.593" v="1188" actId="478"/>
          <ac:picMkLst>
            <pc:docMk/>
            <pc:sldMk cId="3370129631" sldId="291"/>
            <ac:picMk id="30" creationId="{FA108E54-6306-7538-34E1-9623841CB1D5}"/>
          </ac:picMkLst>
        </pc:picChg>
        <pc:picChg chg="del">
          <ac:chgData name="하 유빈" userId="5da14a1c-a4fe-493e-9f19-c6e4c1a16791" providerId="ADAL" clId="{9BF4ECC3-1FCA-4CE0-9EA8-825163B8D7D8}" dt="2023-10-30T17:22:52.593" v="1188" actId="478"/>
          <ac:picMkLst>
            <pc:docMk/>
            <pc:sldMk cId="3370129631" sldId="291"/>
            <ac:picMk id="31" creationId="{5BEB3ECE-47EA-EB6B-9A33-5279C1AFB62B}"/>
          </ac:picMkLst>
        </pc:picChg>
        <pc:picChg chg="del">
          <ac:chgData name="하 유빈" userId="5da14a1c-a4fe-493e-9f19-c6e4c1a16791" providerId="ADAL" clId="{9BF4ECC3-1FCA-4CE0-9EA8-825163B8D7D8}" dt="2023-10-30T17:22:52.593" v="1188" actId="478"/>
          <ac:picMkLst>
            <pc:docMk/>
            <pc:sldMk cId="3370129631" sldId="291"/>
            <ac:picMk id="36" creationId="{8EC79458-F186-E752-72EA-00ADD6AB234F}"/>
          </ac:picMkLst>
        </pc:picChg>
        <pc:picChg chg="add del mod">
          <ac:chgData name="하 유빈" userId="5da14a1c-a4fe-493e-9f19-c6e4c1a16791" providerId="ADAL" clId="{9BF4ECC3-1FCA-4CE0-9EA8-825163B8D7D8}" dt="2023-10-30T17:22:59.075" v="1190"/>
          <ac:picMkLst>
            <pc:docMk/>
            <pc:sldMk cId="3370129631" sldId="291"/>
            <ac:picMk id="42" creationId="{4A916BC7-68D0-3657-7767-EA74A231E091}"/>
          </ac:picMkLst>
        </pc:picChg>
        <pc:picChg chg="add del mod">
          <ac:chgData name="하 유빈" userId="5da14a1c-a4fe-493e-9f19-c6e4c1a16791" providerId="ADAL" clId="{9BF4ECC3-1FCA-4CE0-9EA8-825163B8D7D8}" dt="2023-10-30T17:22:59.075" v="1190"/>
          <ac:picMkLst>
            <pc:docMk/>
            <pc:sldMk cId="3370129631" sldId="291"/>
            <ac:picMk id="44" creationId="{9581DECA-36CC-6633-321F-8604EA6A1F38}"/>
          </ac:picMkLst>
        </pc:picChg>
        <pc:picChg chg="add mod">
          <ac:chgData name="하 유빈" userId="5da14a1c-a4fe-493e-9f19-c6e4c1a16791" providerId="ADAL" clId="{9BF4ECC3-1FCA-4CE0-9EA8-825163B8D7D8}" dt="2023-10-30T17:22:59.089" v="1191"/>
          <ac:picMkLst>
            <pc:docMk/>
            <pc:sldMk cId="3370129631" sldId="291"/>
            <ac:picMk id="57" creationId="{CE130E2E-90A2-B1A6-8B09-D1765A2BB5A0}"/>
          </ac:picMkLst>
        </pc:picChg>
        <pc:picChg chg="add mod">
          <ac:chgData name="하 유빈" userId="5da14a1c-a4fe-493e-9f19-c6e4c1a16791" providerId="ADAL" clId="{9BF4ECC3-1FCA-4CE0-9EA8-825163B8D7D8}" dt="2023-10-30T17:22:59.089" v="1191"/>
          <ac:picMkLst>
            <pc:docMk/>
            <pc:sldMk cId="3370129631" sldId="291"/>
            <ac:picMk id="58" creationId="{9B3FC021-F288-3000-7CE6-8CE7F0447FBC}"/>
          </ac:picMkLst>
        </pc:picChg>
        <pc:picChg chg="add mod">
          <ac:chgData name="하 유빈" userId="5da14a1c-a4fe-493e-9f19-c6e4c1a16791" providerId="ADAL" clId="{9BF4ECC3-1FCA-4CE0-9EA8-825163B8D7D8}" dt="2023-10-30T17:22:59.089" v="1191"/>
          <ac:picMkLst>
            <pc:docMk/>
            <pc:sldMk cId="3370129631" sldId="291"/>
            <ac:picMk id="59" creationId="{06388B4A-74BA-AB7A-BC1A-D15D4AA4B080}"/>
          </ac:picMkLst>
        </pc:picChg>
        <pc:picChg chg="add mod">
          <ac:chgData name="하 유빈" userId="5da14a1c-a4fe-493e-9f19-c6e4c1a16791" providerId="ADAL" clId="{9BF4ECC3-1FCA-4CE0-9EA8-825163B8D7D8}" dt="2023-10-30T17:22:59.089" v="1191"/>
          <ac:picMkLst>
            <pc:docMk/>
            <pc:sldMk cId="3370129631" sldId="291"/>
            <ac:picMk id="60" creationId="{FB139473-8C6F-6CF5-A866-F04E4B727A53}"/>
          </ac:picMkLst>
        </pc:picChg>
        <pc:picChg chg="add mod">
          <ac:chgData name="하 유빈" userId="5da14a1c-a4fe-493e-9f19-c6e4c1a16791" providerId="ADAL" clId="{9BF4ECC3-1FCA-4CE0-9EA8-825163B8D7D8}" dt="2023-10-30T17:22:59.089" v="1191"/>
          <ac:picMkLst>
            <pc:docMk/>
            <pc:sldMk cId="3370129631" sldId="291"/>
            <ac:picMk id="61" creationId="{49059500-91BA-A2BE-C8F2-FD1D7D2EA447}"/>
          </ac:picMkLst>
        </pc:picChg>
        <pc:picChg chg="add mod">
          <ac:chgData name="하 유빈" userId="5da14a1c-a4fe-493e-9f19-c6e4c1a16791" providerId="ADAL" clId="{9BF4ECC3-1FCA-4CE0-9EA8-825163B8D7D8}" dt="2023-10-30T17:22:59.089" v="1191"/>
          <ac:picMkLst>
            <pc:docMk/>
            <pc:sldMk cId="3370129631" sldId="291"/>
            <ac:picMk id="62" creationId="{A9ED3FC8-B08A-BED6-1022-66702394E792}"/>
          </ac:picMkLst>
        </pc:picChg>
        <pc:picChg chg="add mod">
          <ac:chgData name="하 유빈" userId="5da14a1c-a4fe-493e-9f19-c6e4c1a16791" providerId="ADAL" clId="{9BF4ECC3-1FCA-4CE0-9EA8-825163B8D7D8}" dt="2023-10-30T17:22:59.089" v="1191"/>
          <ac:picMkLst>
            <pc:docMk/>
            <pc:sldMk cId="3370129631" sldId="291"/>
            <ac:picMk id="67" creationId="{A551E330-13E3-FB13-F51B-D37F377448EC}"/>
          </ac:picMkLst>
        </pc:picChg>
        <pc:picChg chg="add mod">
          <ac:chgData name="하 유빈" userId="5da14a1c-a4fe-493e-9f19-c6e4c1a16791" providerId="ADAL" clId="{9BF4ECC3-1FCA-4CE0-9EA8-825163B8D7D8}" dt="2023-10-30T17:22:59.089" v="1191"/>
          <ac:picMkLst>
            <pc:docMk/>
            <pc:sldMk cId="3370129631" sldId="291"/>
            <ac:picMk id="70" creationId="{0EC6AFE5-1BB1-95E3-585F-B3B3F2A3613E}"/>
          </ac:picMkLst>
        </pc:picChg>
        <pc:picChg chg="add mod">
          <ac:chgData name="하 유빈" userId="5da14a1c-a4fe-493e-9f19-c6e4c1a16791" providerId="ADAL" clId="{9BF4ECC3-1FCA-4CE0-9EA8-825163B8D7D8}" dt="2023-10-30T17:22:59.089" v="1191"/>
          <ac:picMkLst>
            <pc:docMk/>
            <pc:sldMk cId="3370129631" sldId="291"/>
            <ac:picMk id="72" creationId="{E8E05D63-A57A-3E9E-82BD-69E3516B0E68}"/>
          </ac:picMkLst>
        </pc:picChg>
        <pc:cxnChg chg="add del mod">
          <ac:chgData name="하 유빈" userId="5da14a1c-a4fe-493e-9f19-c6e4c1a16791" providerId="ADAL" clId="{9BF4ECC3-1FCA-4CE0-9EA8-825163B8D7D8}" dt="2023-10-30T17:22:59.075" v="1190"/>
          <ac:cxnSpMkLst>
            <pc:docMk/>
            <pc:sldMk cId="3370129631" sldId="291"/>
            <ac:cxnSpMk id="17" creationId="{0E4B7737-8892-B41D-5869-9A66A2FA6DF3}"/>
          </ac:cxnSpMkLst>
        </pc:cxnChg>
        <pc:cxnChg chg="add del mod">
          <ac:chgData name="하 유빈" userId="5da14a1c-a4fe-493e-9f19-c6e4c1a16791" providerId="ADAL" clId="{9BF4ECC3-1FCA-4CE0-9EA8-825163B8D7D8}" dt="2023-10-30T17:22:59.075" v="1190"/>
          <ac:cxnSpMkLst>
            <pc:docMk/>
            <pc:sldMk cId="3370129631" sldId="291"/>
            <ac:cxnSpMk id="19" creationId="{B003C84D-5ED3-9CF7-DAA1-1E4C5B7BCD27}"/>
          </ac:cxnSpMkLst>
        </pc:cxnChg>
        <pc:cxnChg chg="add del mod">
          <ac:chgData name="하 유빈" userId="5da14a1c-a4fe-493e-9f19-c6e4c1a16791" providerId="ADAL" clId="{9BF4ECC3-1FCA-4CE0-9EA8-825163B8D7D8}" dt="2023-10-30T17:22:59.075" v="1190"/>
          <ac:cxnSpMkLst>
            <pc:docMk/>
            <pc:sldMk cId="3370129631" sldId="291"/>
            <ac:cxnSpMk id="22" creationId="{75301E56-17F8-803B-1CD7-A289CC0E6935}"/>
          </ac:cxnSpMkLst>
        </pc:cxnChg>
        <pc:cxnChg chg="del">
          <ac:chgData name="하 유빈" userId="5da14a1c-a4fe-493e-9f19-c6e4c1a16791" providerId="ADAL" clId="{9BF4ECC3-1FCA-4CE0-9EA8-825163B8D7D8}" dt="2023-10-30T17:22:52.593" v="1188" actId="478"/>
          <ac:cxnSpMkLst>
            <pc:docMk/>
            <pc:sldMk cId="3370129631" sldId="291"/>
            <ac:cxnSpMk id="32" creationId="{B3681D9E-FC8F-FD42-C389-A3C11929139C}"/>
          </ac:cxnSpMkLst>
        </pc:cxnChg>
        <pc:cxnChg chg="del">
          <ac:chgData name="하 유빈" userId="5da14a1c-a4fe-493e-9f19-c6e4c1a16791" providerId="ADAL" clId="{9BF4ECC3-1FCA-4CE0-9EA8-825163B8D7D8}" dt="2023-10-30T17:22:52.593" v="1188" actId="478"/>
          <ac:cxnSpMkLst>
            <pc:docMk/>
            <pc:sldMk cId="3370129631" sldId="291"/>
            <ac:cxnSpMk id="34" creationId="{01959636-553C-E3D8-66B7-653CDFB3A331}"/>
          </ac:cxnSpMkLst>
        </pc:cxnChg>
        <pc:cxnChg chg="del">
          <ac:chgData name="하 유빈" userId="5da14a1c-a4fe-493e-9f19-c6e4c1a16791" providerId="ADAL" clId="{9BF4ECC3-1FCA-4CE0-9EA8-825163B8D7D8}" dt="2023-10-30T17:22:52.593" v="1188" actId="478"/>
          <ac:cxnSpMkLst>
            <pc:docMk/>
            <pc:sldMk cId="3370129631" sldId="291"/>
            <ac:cxnSpMk id="37" creationId="{7B025794-3FD1-B7A9-7EB3-AC0253B99A3F}"/>
          </ac:cxnSpMkLst>
        </pc:cxnChg>
        <pc:cxnChg chg="add del mod">
          <ac:chgData name="하 유빈" userId="5da14a1c-a4fe-493e-9f19-c6e4c1a16791" providerId="ADAL" clId="{9BF4ECC3-1FCA-4CE0-9EA8-825163B8D7D8}" dt="2023-10-30T17:22:59.075" v="1190"/>
          <ac:cxnSpMkLst>
            <pc:docMk/>
            <pc:sldMk cId="3370129631" sldId="291"/>
            <ac:cxnSpMk id="46" creationId="{6E96FF7F-176D-3DCA-7D85-E0909CA645B7}"/>
          </ac:cxnSpMkLst>
        </pc:cxnChg>
        <pc:cxnChg chg="add mod">
          <ac:chgData name="하 유빈" userId="5da14a1c-a4fe-493e-9f19-c6e4c1a16791" providerId="ADAL" clId="{9BF4ECC3-1FCA-4CE0-9EA8-825163B8D7D8}" dt="2023-10-30T17:22:59.089" v="1191"/>
          <ac:cxnSpMkLst>
            <pc:docMk/>
            <pc:sldMk cId="3370129631" sldId="291"/>
            <ac:cxnSpMk id="63" creationId="{D59E81A3-EFF1-46F3-1A4F-DDB7D43647DF}"/>
          </ac:cxnSpMkLst>
        </pc:cxnChg>
        <pc:cxnChg chg="add mod">
          <ac:chgData name="하 유빈" userId="5da14a1c-a4fe-493e-9f19-c6e4c1a16791" providerId="ADAL" clId="{9BF4ECC3-1FCA-4CE0-9EA8-825163B8D7D8}" dt="2023-10-30T17:22:59.089" v="1191"/>
          <ac:cxnSpMkLst>
            <pc:docMk/>
            <pc:sldMk cId="3370129631" sldId="291"/>
            <ac:cxnSpMk id="65" creationId="{50EDC543-12E3-03A7-CD65-A940FD5A80BB}"/>
          </ac:cxnSpMkLst>
        </pc:cxnChg>
        <pc:cxnChg chg="add mod">
          <ac:chgData name="하 유빈" userId="5da14a1c-a4fe-493e-9f19-c6e4c1a16791" providerId="ADAL" clId="{9BF4ECC3-1FCA-4CE0-9EA8-825163B8D7D8}" dt="2023-10-30T17:22:59.089" v="1191"/>
          <ac:cxnSpMkLst>
            <pc:docMk/>
            <pc:sldMk cId="3370129631" sldId="291"/>
            <ac:cxnSpMk id="68" creationId="{F123954B-57E3-1BFE-F139-6C9B68BA5296}"/>
          </ac:cxnSpMkLst>
        </pc:cxnChg>
        <pc:cxnChg chg="add mod">
          <ac:chgData name="하 유빈" userId="5da14a1c-a4fe-493e-9f19-c6e4c1a16791" providerId="ADAL" clId="{9BF4ECC3-1FCA-4CE0-9EA8-825163B8D7D8}" dt="2023-10-30T17:22:59.089" v="1191"/>
          <ac:cxnSpMkLst>
            <pc:docMk/>
            <pc:sldMk cId="3370129631" sldId="291"/>
            <ac:cxnSpMk id="74" creationId="{A5F6E70B-E436-4DEE-29E5-9EB30EF8E49B}"/>
          </ac:cxnSpMkLst>
        </pc:cxnChg>
      </pc:sldChg>
      <pc:sldChg chg="addSp delSp modSp add ord">
        <pc:chgData name="하 유빈" userId="5da14a1c-a4fe-493e-9f19-c6e4c1a16791" providerId="ADAL" clId="{9BF4ECC3-1FCA-4CE0-9EA8-825163B8D7D8}" dt="2023-10-30T17:23:12.626" v="1197"/>
        <pc:sldMkLst>
          <pc:docMk/>
          <pc:sldMk cId="1187382628" sldId="292"/>
        </pc:sldMkLst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2" creationId="{F2AA131B-71E4-65E7-24E1-F5E2833D39E6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3" creationId="{8A9E4EA1-1202-CFAB-9975-317A12263099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7" creationId="{BE301195-C626-7BDA-A84B-1E7DD9E67082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8" creationId="{A07BCAE9-2F0A-7AD2-DF8E-22CF6A712CCE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9" creationId="{40FBFD58-BAD5-5BD8-EB75-8FF513567052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17" creationId="{2B1ED928-4AD0-2C5E-BF24-81E10D54D002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19" creationId="{CE6F426B-0392-B2E5-B2A8-A6741AEBDDF2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22" creationId="{EB3C89D9-C9F2-666B-4EC9-DBBE75E509FA}"/>
          </ac:spMkLst>
        </pc:spChg>
        <pc:spChg chg="del">
          <ac:chgData name="하 유빈" userId="5da14a1c-a4fe-493e-9f19-c6e4c1a16791" providerId="ADAL" clId="{9BF4ECC3-1FCA-4CE0-9EA8-825163B8D7D8}" dt="2023-10-30T17:23:05.592" v="1194" actId="478"/>
          <ac:spMkLst>
            <pc:docMk/>
            <pc:sldMk cId="1187382628" sldId="292"/>
            <ac:spMk id="23" creationId="{359EE863-1FCD-5372-20CD-E95081719EDB}"/>
          </ac:spMkLst>
        </pc:spChg>
        <pc:spChg chg="del">
          <ac:chgData name="하 유빈" userId="5da14a1c-a4fe-493e-9f19-c6e4c1a16791" providerId="ADAL" clId="{9BF4ECC3-1FCA-4CE0-9EA8-825163B8D7D8}" dt="2023-10-30T17:23:05.592" v="1194" actId="478"/>
          <ac:spMkLst>
            <pc:docMk/>
            <pc:sldMk cId="1187382628" sldId="292"/>
            <ac:spMk id="24" creationId="{BC2CF51B-FF86-75CF-C7A8-615655A9898B}"/>
          </ac:spMkLst>
        </pc:spChg>
        <pc:spChg chg="del">
          <ac:chgData name="하 유빈" userId="5da14a1c-a4fe-493e-9f19-c6e4c1a16791" providerId="ADAL" clId="{9BF4ECC3-1FCA-4CE0-9EA8-825163B8D7D8}" dt="2023-10-30T17:23:05.592" v="1194" actId="478"/>
          <ac:spMkLst>
            <pc:docMk/>
            <pc:sldMk cId="1187382628" sldId="292"/>
            <ac:spMk id="25" creationId="{E1C0AB6A-C211-D2F2-CDA3-B5869879A9DD}"/>
          </ac:spMkLst>
        </pc:spChg>
        <pc:spChg chg="del">
          <ac:chgData name="하 유빈" userId="5da14a1c-a4fe-493e-9f19-c6e4c1a16791" providerId="ADAL" clId="{9BF4ECC3-1FCA-4CE0-9EA8-825163B8D7D8}" dt="2023-10-30T17:23:05.592" v="1194" actId="478"/>
          <ac:spMkLst>
            <pc:docMk/>
            <pc:sldMk cId="1187382628" sldId="292"/>
            <ac:spMk id="33" creationId="{062ED88B-8D16-2796-AAE3-71B039002735}"/>
          </ac:spMkLst>
        </pc:spChg>
        <pc:spChg chg="del">
          <ac:chgData name="하 유빈" userId="5da14a1c-a4fe-493e-9f19-c6e4c1a16791" providerId="ADAL" clId="{9BF4ECC3-1FCA-4CE0-9EA8-825163B8D7D8}" dt="2023-10-30T17:23:05.592" v="1194" actId="478"/>
          <ac:spMkLst>
            <pc:docMk/>
            <pc:sldMk cId="1187382628" sldId="292"/>
            <ac:spMk id="35" creationId="{99EDA4F7-ED33-9FC2-1E0B-986981E974FC}"/>
          </ac:spMkLst>
        </pc:spChg>
        <pc:spChg chg="del">
          <ac:chgData name="하 유빈" userId="5da14a1c-a4fe-493e-9f19-c6e4c1a16791" providerId="ADAL" clId="{9BF4ECC3-1FCA-4CE0-9EA8-825163B8D7D8}" dt="2023-10-30T17:23:05.592" v="1194" actId="478"/>
          <ac:spMkLst>
            <pc:docMk/>
            <pc:sldMk cId="1187382628" sldId="292"/>
            <ac:spMk id="38" creationId="{11EFBC62-BF78-9837-BFD2-5BACCF6F258F}"/>
          </ac:spMkLst>
        </pc:spChg>
        <pc:spChg chg="del">
          <ac:chgData name="하 유빈" userId="5da14a1c-a4fe-493e-9f19-c6e4c1a16791" providerId="ADAL" clId="{9BF4ECC3-1FCA-4CE0-9EA8-825163B8D7D8}" dt="2023-10-30T17:23:05.592" v="1194" actId="478"/>
          <ac:spMkLst>
            <pc:docMk/>
            <pc:sldMk cId="1187382628" sldId="292"/>
            <ac:spMk id="39" creationId="{F76DCC9D-CA98-85DE-0775-4CD020D9F52C}"/>
          </ac:spMkLst>
        </pc:spChg>
        <pc:spChg chg="del">
          <ac:chgData name="하 유빈" userId="5da14a1c-a4fe-493e-9f19-c6e4c1a16791" providerId="ADAL" clId="{9BF4ECC3-1FCA-4CE0-9EA8-825163B8D7D8}" dt="2023-10-30T17:23:05.592" v="1194" actId="478"/>
          <ac:spMkLst>
            <pc:docMk/>
            <pc:sldMk cId="1187382628" sldId="292"/>
            <ac:spMk id="40" creationId="{E128697A-1298-93F0-1932-A9D16E0396D1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42" creationId="{713A9424-41A6-4046-DA3C-0D74D1F3DBD0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44" creationId="{5D2BD953-88E7-37D7-24AA-D6E5A65E4875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46" creationId="{2527E501-D7E8-F1B9-A2E8-A12B8DCB469D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47" creationId="{1A8130AA-F90F-C6A7-8959-662DB656D7AA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48" creationId="{467CABE7-4719-D9B2-E3C2-8913A724D93C}"/>
          </ac:spMkLst>
        </pc:spChg>
        <pc:spChg chg="add del mod">
          <ac:chgData name="하 유빈" userId="5da14a1c-a4fe-493e-9f19-c6e4c1a16791" providerId="ADAL" clId="{9BF4ECC3-1FCA-4CE0-9EA8-825163B8D7D8}" dt="2023-10-30T17:23:12.612" v="1196"/>
          <ac:spMkLst>
            <pc:docMk/>
            <pc:sldMk cId="1187382628" sldId="292"/>
            <ac:spMk id="49" creationId="{C3856C27-87C5-E1F4-DC98-AF62D7ADCFE4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50" creationId="{EE3ED2B8-2AA8-C34C-D413-18569816D49C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51" creationId="{5AA6FE10-320D-DF7F-8CE5-D4BA9F5C420C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52" creationId="{3AC87B5D-996B-BE1D-059F-80B682D66E72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53" creationId="{4E6DF7E2-8358-2523-A6B6-58D8E2977964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54" creationId="{F2EB6003-7F9B-7EF9-362F-3CDEB50165FE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62" creationId="{E52B2C6C-DE43-1620-A689-3DDDB00C8181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64" creationId="{4B8BEA52-491D-CB29-5532-F2030FC569C2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67" creationId="{69AFB954-07E5-0FE8-C771-0A31C161022E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69" creationId="{C77CCACB-0D21-577F-F061-63CA67D74A74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71" creationId="{D55FD82F-8715-E9A1-732E-CCA7613F827B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73" creationId="{6242DD5C-056F-3B6F-6939-30CF2791542F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74" creationId="{64165BD1-6D26-570A-1A69-3253AF346DFB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75" creationId="{3C686F60-14ED-E96C-3D92-3C6FD91948D0}"/>
          </ac:spMkLst>
        </pc:spChg>
        <pc:spChg chg="add mod">
          <ac:chgData name="하 유빈" userId="5da14a1c-a4fe-493e-9f19-c6e4c1a16791" providerId="ADAL" clId="{9BF4ECC3-1FCA-4CE0-9EA8-825163B8D7D8}" dt="2023-10-30T17:23:12.626" v="1197"/>
          <ac:spMkLst>
            <pc:docMk/>
            <pc:sldMk cId="1187382628" sldId="292"/>
            <ac:spMk id="76" creationId="{F53DB1AC-8629-65AA-3D6B-914B19B30959}"/>
          </ac:spMkLst>
        </pc:spChg>
        <pc:picChg chg="add del mod">
          <ac:chgData name="하 유빈" userId="5da14a1c-a4fe-493e-9f19-c6e4c1a16791" providerId="ADAL" clId="{9BF4ECC3-1FCA-4CE0-9EA8-825163B8D7D8}" dt="2023-10-30T17:23:12.612" v="1196"/>
          <ac:picMkLst>
            <pc:docMk/>
            <pc:sldMk cId="1187382628" sldId="292"/>
            <ac:picMk id="10" creationId="{ECEC4FA1-51E9-CE9B-9BD3-5E2FAF5B462A}"/>
          </ac:picMkLst>
        </pc:picChg>
        <pc:picChg chg="add del mod">
          <ac:chgData name="하 유빈" userId="5da14a1c-a4fe-493e-9f19-c6e4c1a16791" providerId="ADAL" clId="{9BF4ECC3-1FCA-4CE0-9EA8-825163B8D7D8}" dt="2023-10-30T17:23:12.612" v="1196"/>
          <ac:picMkLst>
            <pc:docMk/>
            <pc:sldMk cId="1187382628" sldId="292"/>
            <ac:picMk id="11" creationId="{0E91F973-E384-0879-55AB-2C727C657A52}"/>
          </ac:picMkLst>
        </pc:picChg>
        <pc:picChg chg="add del mod">
          <ac:chgData name="하 유빈" userId="5da14a1c-a4fe-493e-9f19-c6e4c1a16791" providerId="ADAL" clId="{9BF4ECC3-1FCA-4CE0-9EA8-825163B8D7D8}" dt="2023-10-30T17:23:12.612" v="1196"/>
          <ac:picMkLst>
            <pc:docMk/>
            <pc:sldMk cId="1187382628" sldId="292"/>
            <ac:picMk id="12" creationId="{D28A4E4B-3C75-6691-60A6-3D89FDFECCD2}"/>
          </ac:picMkLst>
        </pc:picChg>
        <pc:picChg chg="add del mod">
          <ac:chgData name="하 유빈" userId="5da14a1c-a4fe-493e-9f19-c6e4c1a16791" providerId="ADAL" clId="{9BF4ECC3-1FCA-4CE0-9EA8-825163B8D7D8}" dt="2023-10-30T17:23:12.612" v="1196"/>
          <ac:picMkLst>
            <pc:docMk/>
            <pc:sldMk cId="1187382628" sldId="292"/>
            <ac:picMk id="13" creationId="{D7915B76-C3D5-9619-2CD4-5B87C18E6562}"/>
          </ac:picMkLst>
        </pc:picChg>
        <pc:picChg chg="add del mod">
          <ac:chgData name="하 유빈" userId="5da14a1c-a4fe-493e-9f19-c6e4c1a16791" providerId="ADAL" clId="{9BF4ECC3-1FCA-4CE0-9EA8-825163B8D7D8}" dt="2023-10-30T17:23:12.612" v="1196"/>
          <ac:picMkLst>
            <pc:docMk/>
            <pc:sldMk cId="1187382628" sldId="292"/>
            <ac:picMk id="14" creationId="{0403E003-217F-93DC-C106-206DAD3EF99C}"/>
          </ac:picMkLst>
        </pc:picChg>
        <pc:picChg chg="add del mod">
          <ac:chgData name="하 유빈" userId="5da14a1c-a4fe-493e-9f19-c6e4c1a16791" providerId="ADAL" clId="{9BF4ECC3-1FCA-4CE0-9EA8-825163B8D7D8}" dt="2023-10-30T17:23:12.612" v="1196"/>
          <ac:picMkLst>
            <pc:docMk/>
            <pc:sldMk cId="1187382628" sldId="292"/>
            <ac:picMk id="15" creationId="{1CAA20F9-11AF-BF05-E353-608616531E9A}"/>
          </ac:picMkLst>
        </pc:picChg>
        <pc:picChg chg="add del mod">
          <ac:chgData name="하 유빈" userId="5da14a1c-a4fe-493e-9f19-c6e4c1a16791" providerId="ADAL" clId="{9BF4ECC3-1FCA-4CE0-9EA8-825163B8D7D8}" dt="2023-10-30T17:23:12.612" v="1196"/>
          <ac:picMkLst>
            <pc:docMk/>
            <pc:sldMk cId="1187382628" sldId="292"/>
            <ac:picMk id="20" creationId="{9910C032-F7B3-B148-4980-0B7AEDDF2CDF}"/>
          </ac:picMkLst>
        </pc:picChg>
        <pc:picChg chg="del">
          <ac:chgData name="하 유빈" userId="5da14a1c-a4fe-493e-9f19-c6e4c1a16791" providerId="ADAL" clId="{9BF4ECC3-1FCA-4CE0-9EA8-825163B8D7D8}" dt="2023-10-30T17:23:05.592" v="1194" actId="478"/>
          <ac:picMkLst>
            <pc:docMk/>
            <pc:sldMk cId="1187382628" sldId="292"/>
            <ac:picMk id="26" creationId="{DCC1B826-C9D9-8F67-5B5D-17ADF0FE9F35}"/>
          </ac:picMkLst>
        </pc:picChg>
        <pc:picChg chg="del">
          <ac:chgData name="하 유빈" userId="5da14a1c-a4fe-493e-9f19-c6e4c1a16791" providerId="ADAL" clId="{9BF4ECC3-1FCA-4CE0-9EA8-825163B8D7D8}" dt="2023-10-30T17:23:05.592" v="1194" actId="478"/>
          <ac:picMkLst>
            <pc:docMk/>
            <pc:sldMk cId="1187382628" sldId="292"/>
            <ac:picMk id="27" creationId="{BCF4EB69-0951-0B3D-D419-5A0A12C9053C}"/>
          </ac:picMkLst>
        </pc:picChg>
        <pc:picChg chg="del">
          <ac:chgData name="하 유빈" userId="5da14a1c-a4fe-493e-9f19-c6e4c1a16791" providerId="ADAL" clId="{9BF4ECC3-1FCA-4CE0-9EA8-825163B8D7D8}" dt="2023-10-30T17:23:05.592" v="1194" actId="478"/>
          <ac:picMkLst>
            <pc:docMk/>
            <pc:sldMk cId="1187382628" sldId="292"/>
            <ac:picMk id="28" creationId="{2D8119F1-333F-2D21-A3E8-39CBA0F28B7F}"/>
          </ac:picMkLst>
        </pc:picChg>
        <pc:picChg chg="del">
          <ac:chgData name="하 유빈" userId="5da14a1c-a4fe-493e-9f19-c6e4c1a16791" providerId="ADAL" clId="{9BF4ECC3-1FCA-4CE0-9EA8-825163B8D7D8}" dt="2023-10-30T17:23:05.592" v="1194" actId="478"/>
          <ac:picMkLst>
            <pc:docMk/>
            <pc:sldMk cId="1187382628" sldId="292"/>
            <ac:picMk id="29" creationId="{E444D1FA-D20C-67E7-B7B3-7878181631D6}"/>
          </ac:picMkLst>
        </pc:picChg>
        <pc:picChg chg="del">
          <ac:chgData name="하 유빈" userId="5da14a1c-a4fe-493e-9f19-c6e4c1a16791" providerId="ADAL" clId="{9BF4ECC3-1FCA-4CE0-9EA8-825163B8D7D8}" dt="2023-10-30T17:23:05.592" v="1194" actId="478"/>
          <ac:picMkLst>
            <pc:docMk/>
            <pc:sldMk cId="1187382628" sldId="292"/>
            <ac:picMk id="30" creationId="{FA108E54-6306-7538-34E1-9623841CB1D5}"/>
          </ac:picMkLst>
        </pc:picChg>
        <pc:picChg chg="del">
          <ac:chgData name="하 유빈" userId="5da14a1c-a4fe-493e-9f19-c6e4c1a16791" providerId="ADAL" clId="{9BF4ECC3-1FCA-4CE0-9EA8-825163B8D7D8}" dt="2023-10-30T17:23:05.592" v="1194" actId="478"/>
          <ac:picMkLst>
            <pc:docMk/>
            <pc:sldMk cId="1187382628" sldId="292"/>
            <ac:picMk id="31" creationId="{5BEB3ECE-47EA-EB6B-9A33-5279C1AFB62B}"/>
          </ac:picMkLst>
        </pc:picChg>
        <pc:picChg chg="del">
          <ac:chgData name="하 유빈" userId="5da14a1c-a4fe-493e-9f19-c6e4c1a16791" providerId="ADAL" clId="{9BF4ECC3-1FCA-4CE0-9EA8-825163B8D7D8}" dt="2023-10-30T17:23:05.592" v="1194" actId="478"/>
          <ac:picMkLst>
            <pc:docMk/>
            <pc:sldMk cId="1187382628" sldId="292"/>
            <ac:picMk id="36" creationId="{8EC79458-F186-E752-72EA-00ADD6AB234F}"/>
          </ac:picMkLst>
        </pc:picChg>
        <pc:picChg chg="add del mod">
          <ac:chgData name="하 유빈" userId="5da14a1c-a4fe-493e-9f19-c6e4c1a16791" providerId="ADAL" clId="{9BF4ECC3-1FCA-4CE0-9EA8-825163B8D7D8}" dt="2023-10-30T17:23:12.612" v="1196"/>
          <ac:picMkLst>
            <pc:docMk/>
            <pc:sldMk cId="1187382628" sldId="292"/>
            <ac:picMk id="41" creationId="{7EA9E77D-C029-EA98-9066-EEDD6A54F913}"/>
          </ac:picMkLst>
        </pc:picChg>
        <pc:picChg chg="add del mod">
          <ac:chgData name="하 유빈" userId="5da14a1c-a4fe-493e-9f19-c6e4c1a16791" providerId="ADAL" clId="{9BF4ECC3-1FCA-4CE0-9EA8-825163B8D7D8}" dt="2023-10-30T17:23:12.612" v="1196"/>
          <ac:picMkLst>
            <pc:docMk/>
            <pc:sldMk cId="1187382628" sldId="292"/>
            <ac:picMk id="43" creationId="{26DFCA05-B5AB-CE61-C6D6-2C6C5C959D40}"/>
          </ac:picMkLst>
        </pc:picChg>
        <pc:picChg chg="add mod">
          <ac:chgData name="하 유빈" userId="5da14a1c-a4fe-493e-9f19-c6e4c1a16791" providerId="ADAL" clId="{9BF4ECC3-1FCA-4CE0-9EA8-825163B8D7D8}" dt="2023-10-30T17:23:12.626" v="1197"/>
          <ac:picMkLst>
            <pc:docMk/>
            <pc:sldMk cId="1187382628" sldId="292"/>
            <ac:picMk id="55" creationId="{5BE69AF5-0DEC-CAEE-DE9A-6F7CAA93EC3B}"/>
          </ac:picMkLst>
        </pc:picChg>
        <pc:picChg chg="add mod">
          <ac:chgData name="하 유빈" userId="5da14a1c-a4fe-493e-9f19-c6e4c1a16791" providerId="ADAL" clId="{9BF4ECC3-1FCA-4CE0-9EA8-825163B8D7D8}" dt="2023-10-30T17:23:12.626" v="1197"/>
          <ac:picMkLst>
            <pc:docMk/>
            <pc:sldMk cId="1187382628" sldId="292"/>
            <ac:picMk id="56" creationId="{1DD1EFDD-2004-CE6D-EA42-A409308A0047}"/>
          </ac:picMkLst>
        </pc:picChg>
        <pc:picChg chg="add mod">
          <ac:chgData name="하 유빈" userId="5da14a1c-a4fe-493e-9f19-c6e4c1a16791" providerId="ADAL" clId="{9BF4ECC3-1FCA-4CE0-9EA8-825163B8D7D8}" dt="2023-10-30T17:23:12.626" v="1197"/>
          <ac:picMkLst>
            <pc:docMk/>
            <pc:sldMk cId="1187382628" sldId="292"/>
            <ac:picMk id="57" creationId="{14EA116A-DB50-C878-E2B0-F50DAE81AA87}"/>
          </ac:picMkLst>
        </pc:picChg>
        <pc:picChg chg="add mod">
          <ac:chgData name="하 유빈" userId="5da14a1c-a4fe-493e-9f19-c6e4c1a16791" providerId="ADAL" clId="{9BF4ECC3-1FCA-4CE0-9EA8-825163B8D7D8}" dt="2023-10-30T17:23:12.626" v="1197"/>
          <ac:picMkLst>
            <pc:docMk/>
            <pc:sldMk cId="1187382628" sldId="292"/>
            <ac:picMk id="58" creationId="{D0C2C9AB-98F4-9233-4631-672694A28BE8}"/>
          </ac:picMkLst>
        </pc:picChg>
        <pc:picChg chg="add mod">
          <ac:chgData name="하 유빈" userId="5da14a1c-a4fe-493e-9f19-c6e4c1a16791" providerId="ADAL" clId="{9BF4ECC3-1FCA-4CE0-9EA8-825163B8D7D8}" dt="2023-10-30T17:23:12.626" v="1197"/>
          <ac:picMkLst>
            <pc:docMk/>
            <pc:sldMk cId="1187382628" sldId="292"/>
            <ac:picMk id="59" creationId="{4344A5D5-1153-5803-5FD6-B4B111F79DD6}"/>
          </ac:picMkLst>
        </pc:picChg>
        <pc:picChg chg="add mod">
          <ac:chgData name="하 유빈" userId="5da14a1c-a4fe-493e-9f19-c6e4c1a16791" providerId="ADAL" clId="{9BF4ECC3-1FCA-4CE0-9EA8-825163B8D7D8}" dt="2023-10-30T17:23:12.626" v="1197"/>
          <ac:picMkLst>
            <pc:docMk/>
            <pc:sldMk cId="1187382628" sldId="292"/>
            <ac:picMk id="60" creationId="{39D1877F-DF97-1E73-2261-4310932CFA21}"/>
          </ac:picMkLst>
        </pc:picChg>
        <pc:picChg chg="add mod">
          <ac:chgData name="하 유빈" userId="5da14a1c-a4fe-493e-9f19-c6e4c1a16791" providerId="ADAL" clId="{9BF4ECC3-1FCA-4CE0-9EA8-825163B8D7D8}" dt="2023-10-30T17:23:12.626" v="1197"/>
          <ac:picMkLst>
            <pc:docMk/>
            <pc:sldMk cId="1187382628" sldId="292"/>
            <ac:picMk id="65" creationId="{7B40D0E5-7AD0-B3A4-3DAC-8ACC6FBD25F7}"/>
          </ac:picMkLst>
        </pc:picChg>
        <pc:picChg chg="add mod">
          <ac:chgData name="하 유빈" userId="5da14a1c-a4fe-493e-9f19-c6e4c1a16791" providerId="ADAL" clId="{9BF4ECC3-1FCA-4CE0-9EA8-825163B8D7D8}" dt="2023-10-30T17:23:12.626" v="1197"/>
          <ac:picMkLst>
            <pc:docMk/>
            <pc:sldMk cId="1187382628" sldId="292"/>
            <ac:picMk id="68" creationId="{A0B5E335-824A-A044-743E-658D33F7259C}"/>
          </ac:picMkLst>
        </pc:picChg>
        <pc:picChg chg="add mod">
          <ac:chgData name="하 유빈" userId="5da14a1c-a4fe-493e-9f19-c6e4c1a16791" providerId="ADAL" clId="{9BF4ECC3-1FCA-4CE0-9EA8-825163B8D7D8}" dt="2023-10-30T17:23:12.626" v="1197"/>
          <ac:picMkLst>
            <pc:docMk/>
            <pc:sldMk cId="1187382628" sldId="292"/>
            <ac:picMk id="70" creationId="{FA8EDE07-FB87-245A-9D0F-10ACBA39449C}"/>
          </ac:picMkLst>
        </pc:picChg>
        <pc:cxnChg chg="add del mod">
          <ac:chgData name="하 유빈" userId="5da14a1c-a4fe-493e-9f19-c6e4c1a16791" providerId="ADAL" clId="{9BF4ECC3-1FCA-4CE0-9EA8-825163B8D7D8}" dt="2023-10-30T17:23:12.612" v="1196"/>
          <ac:cxnSpMkLst>
            <pc:docMk/>
            <pc:sldMk cId="1187382628" sldId="292"/>
            <ac:cxnSpMk id="16" creationId="{58DEC116-4112-B829-41D7-2F5573AB7076}"/>
          </ac:cxnSpMkLst>
        </pc:cxnChg>
        <pc:cxnChg chg="add del mod">
          <ac:chgData name="하 유빈" userId="5da14a1c-a4fe-493e-9f19-c6e4c1a16791" providerId="ADAL" clId="{9BF4ECC3-1FCA-4CE0-9EA8-825163B8D7D8}" dt="2023-10-30T17:23:12.612" v="1196"/>
          <ac:cxnSpMkLst>
            <pc:docMk/>
            <pc:sldMk cId="1187382628" sldId="292"/>
            <ac:cxnSpMk id="18" creationId="{1B6B7858-2A55-04CD-12FD-857C6D9B3F89}"/>
          </ac:cxnSpMkLst>
        </pc:cxnChg>
        <pc:cxnChg chg="add del mod">
          <ac:chgData name="하 유빈" userId="5da14a1c-a4fe-493e-9f19-c6e4c1a16791" providerId="ADAL" clId="{9BF4ECC3-1FCA-4CE0-9EA8-825163B8D7D8}" dt="2023-10-30T17:23:12.612" v="1196"/>
          <ac:cxnSpMkLst>
            <pc:docMk/>
            <pc:sldMk cId="1187382628" sldId="292"/>
            <ac:cxnSpMk id="21" creationId="{91618296-6304-A8AE-90CF-6284D10403CE}"/>
          </ac:cxnSpMkLst>
        </pc:cxnChg>
        <pc:cxnChg chg="del">
          <ac:chgData name="하 유빈" userId="5da14a1c-a4fe-493e-9f19-c6e4c1a16791" providerId="ADAL" clId="{9BF4ECC3-1FCA-4CE0-9EA8-825163B8D7D8}" dt="2023-10-30T17:23:05.592" v="1194" actId="478"/>
          <ac:cxnSpMkLst>
            <pc:docMk/>
            <pc:sldMk cId="1187382628" sldId="292"/>
            <ac:cxnSpMk id="32" creationId="{B3681D9E-FC8F-FD42-C389-A3C11929139C}"/>
          </ac:cxnSpMkLst>
        </pc:cxnChg>
        <pc:cxnChg chg="del">
          <ac:chgData name="하 유빈" userId="5da14a1c-a4fe-493e-9f19-c6e4c1a16791" providerId="ADAL" clId="{9BF4ECC3-1FCA-4CE0-9EA8-825163B8D7D8}" dt="2023-10-30T17:23:05.592" v="1194" actId="478"/>
          <ac:cxnSpMkLst>
            <pc:docMk/>
            <pc:sldMk cId="1187382628" sldId="292"/>
            <ac:cxnSpMk id="34" creationId="{01959636-553C-E3D8-66B7-653CDFB3A331}"/>
          </ac:cxnSpMkLst>
        </pc:cxnChg>
        <pc:cxnChg chg="del">
          <ac:chgData name="하 유빈" userId="5da14a1c-a4fe-493e-9f19-c6e4c1a16791" providerId="ADAL" clId="{9BF4ECC3-1FCA-4CE0-9EA8-825163B8D7D8}" dt="2023-10-30T17:23:05.592" v="1194" actId="478"/>
          <ac:cxnSpMkLst>
            <pc:docMk/>
            <pc:sldMk cId="1187382628" sldId="292"/>
            <ac:cxnSpMk id="37" creationId="{7B025794-3FD1-B7A9-7EB3-AC0253B99A3F}"/>
          </ac:cxnSpMkLst>
        </pc:cxnChg>
        <pc:cxnChg chg="add del mod">
          <ac:chgData name="하 유빈" userId="5da14a1c-a4fe-493e-9f19-c6e4c1a16791" providerId="ADAL" clId="{9BF4ECC3-1FCA-4CE0-9EA8-825163B8D7D8}" dt="2023-10-30T17:23:12.612" v="1196"/>
          <ac:cxnSpMkLst>
            <pc:docMk/>
            <pc:sldMk cId="1187382628" sldId="292"/>
            <ac:cxnSpMk id="45" creationId="{F9913CB3-0B89-A5AA-192F-54FA46175671}"/>
          </ac:cxnSpMkLst>
        </pc:cxnChg>
        <pc:cxnChg chg="add mod">
          <ac:chgData name="하 유빈" userId="5da14a1c-a4fe-493e-9f19-c6e4c1a16791" providerId="ADAL" clId="{9BF4ECC3-1FCA-4CE0-9EA8-825163B8D7D8}" dt="2023-10-30T17:23:12.626" v="1197"/>
          <ac:cxnSpMkLst>
            <pc:docMk/>
            <pc:sldMk cId="1187382628" sldId="292"/>
            <ac:cxnSpMk id="61" creationId="{EE6EC32D-AEC6-F2AE-99FD-4DF1A55D8FFD}"/>
          </ac:cxnSpMkLst>
        </pc:cxnChg>
        <pc:cxnChg chg="add mod">
          <ac:chgData name="하 유빈" userId="5da14a1c-a4fe-493e-9f19-c6e4c1a16791" providerId="ADAL" clId="{9BF4ECC3-1FCA-4CE0-9EA8-825163B8D7D8}" dt="2023-10-30T17:23:12.626" v="1197"/>
          <ac:cxnSpMkLst>
            <pc:docMk/>
            <pc:sldMk cId="1187382628" sldId="292"/>
            <ac:cxnSpMk id="63" creationId="{ACF1BA82-4F4F-4A91-9859-B410C5BC4E53}"/>
          </ac:cxnSpMkLst>
        </pc:cxnChg>
        <pc:cxnChg chg="add mod">
          <ac:chgData name="하 유빈" userId="5da14a1c-a4fe-493e-9f19-c6e4c1a16791" providerId="ADAL" clId="{9BF4ECC3-1FCA-4CE0-9EA8-825163B8D7D8}" dt="2023-10-30T17:23:12.626" v="1197"/>
          <ac:cxnSpMkLst>
            <pc:docMk/>
            <pc:sldMk cId="1187382628" sldId="292"/>
            <ac:cxnSpMk id="66" creationId="{9C2AF159-A9C6-9312-5095-550CEDA30B61}"/>
          </ac:cxnSpMkLst>
        </pc:cxnChg>
        <pc:cxnChg chg="add mod">
          <ac:chgData name="하 유빈" userId="5da14a1c-a4fe-493e-9f19-c6e4c1a16791" providerId="ADAL" clId="{9BF4ECC3-1FCA-4CE0-9EA8-825163B8D7D8}" dt="2023-10-30T17:23:12.626" v="1197"/>
          <ac:cxnSpMkLst>
            <pc:docMk/>
            <pc:sldMk cId="1187382628" sldId="292"/>
            <ac:cxnSpMk id="72" creationId="{3ECF09E3-6025-1CBE-2F6B-45D543FF3BEC}"/>
          </ac:cxnSpMkLst>
        </pc:cxnChg>
      </pc:sldChg>
      <pc:sldChg chg="addSp modSp add mod">
        <pc:chgData name="하 유빈" userId="5da14a1c-a4fe-493e-9f19-c6e4c1a16791" providerId="ADAL" clId="{9BF4ECC3-1FCA-4CE0-9EA8-825163B8D7D8}" dt="2023-10-30T17:25:12.773" v="1259" actId="20577"/>
        <pc:sldMkLst>
          <pc:docMk/>
          <pc:sldMk cId="3566455466" sldId="293"/>
        </pc:sldMkLst>
        <pc:spChg chg="add mod">
          <ac:chgData name="하 유빈" userId="5da14a1c-a4fe-493e-9f19-c6e4c1a16791" providerId="ADAL" clId="{9BF4ECC3-1FCA-4CE0-9EA8-825163B8D7D8}" dt="2023-10-30T17:24:50.093" v="1225"/>
          <ac:spMkLst>
            <pc:docMk/>
            <pc:sldMk cId="3566455466" sldId="293"/>
            <ac:spMk id="2" creationId="{2273FC1D-EA3E-4CCF-6A8C-FB2C0A8D9985}"/>
          </ac:spMkLst>
        </pc:spChg>
        <pc:spChg chg="add mod">
          <ac:chgData name="하 유빈" userId="5da14a1c-a4fe-493e-9f19-c6e4c1a16791" providerId="ADAL" clId="{9BF4ECC3-1FCA-4CE0-9EA8-825163B8D7D8}" dt="2023-10-30T17:24:50.093" v="1225"/>
          <ac:spMkLst>
            <pc:docMk/>
            <pc:sldMk cId="3566455466" sldId="293"/>
            <ac:spMk id="3" creationId="{5BC72817-2FB9-1E84-37C3-7E3C792C5F37}"/>
          </ac:spMkLst>
        </pc:spChg>
        <pc:spChg chg="mod">
          <ac:chgData name="하 유빈" userId="5da14a1c-a4fe-493e-9f19-c6e4c1a16791" providerId="ADAL" clId="{9BF4ECC3-1FCA-4CE0-9EA8-825163B8D7D8}" dt="2023-10-30T17:25:12.773" v="1259" actId="20577"/>
          <ac:spMkLst>
            <pc:docMk/>
            <pc:sldMk cId="3566455466" sldId="293"/>
            <ac:spMk id="6" creationId="{7CFDD854-BE68-9477-DCBE-5173BEF2F286}"/>
          </ac:spMkLst>
        </pc:spChg>
        <pc:spChg chg="add mod">
          <ac:chgData name="하 유빈" userId="5da14a1c-a4fe-493e-9f19-c6e4c1a16791" providerId="ADAL" clId="{9BF4ECC3-1FCA-4CE0-9EA8-825163B8D7D8}" dt="2023-10-30T17:24:50.093" v="1225"/>
          <ac:spMkLst>
            <pc:docMk/>
            <pc:sldMk cId="3566455466" sldId="293"/>
            <ac:spMk id="7" creationId="{0D99D592-5D2A-2C5D-598F-5752DEBBEB4A}"/>
          </ac:spMkLst>
        </pc:spChg>
        <pc:spChg chg="add mod">
          <ac:chgData name="하 유빈" userId="5da14a1c-a4fe-493e-9f19-c6e4c1a16791" providerId="ADAL" clId="{9BF4ECC3-1FCA-4CE0-9EA8-825163B8D7D8}" dt="2023-10-30T17:24:50.093" v="1225"/>
          <ac:spMkLst>
            <pc:docMk/>
            <pc:sldMk cId="3566455466" sldId="293"/>
            <ac:spMk id="11" creationId="{719FD74C-976A-9533-8F23-D56D80EA5F2E}"/>
          </ac:spMkLst>
        </pc:spChg>
        <pc:spChg chg="add mod">
          <ac:chgData name="하 유빈" userId="5da14a1c-a4fe-493e-9f19-c6e4c1a16791" providerId="ADAL" clId="{9BF4ECC3-1FCA-4CE0-9EA8-825163B8D7D8}" dt="2023-10-30T17:24:50.093" v="1225"/>
          <ac:spMkLst>
            <pc:docMk/>
            <pc:sldMk cId="3566455466" sldId="293"/>
            <ac:spMk id="12" creationId="{BAFAB2CB-56BB-F385-1069-817D845624DA}"/>
          </ac:spMkLst>
        </pc:spChg>
        <pc:spChg chg="add mod">
          <ac:chgData name="하 유빈" userId="5da14a1c-a4fe-493e-9f19-c6e4c1a16791" providerId="ADAL" clId="{9BF4ECC3-1FCA-4CE0-9EA8-825163B8D7D8}" dt="2023-10-30T17:24:50.093" v="1225"/>
          <ac:spMkLst>
            <pc:docMk/>
            <pc:sldMk cId="3566455466" sldId="293"/>
            <ac:spMk id="16" creationId="{5CE87611-BBFE-DF8C-73BB-D13347A08A6F}"/>
          </ac:spMkLst>
        </pc:spChg>
        <pc:spChg chg="add mod">
          <ac:chgData name="하 유빈" userId="5da14a1c-a4fe-493e-9f19-c6e4c1a16791" providerId="ADAL" clId="{9BF4ECC3-1FCA-4CE0-9EA8-825163B8D7D8}" dt="2023-10-30T17:24:50.093" v="1225"/>
          <ac:spMkLst>
            <pc:docMk/>
            <pc:sldMk cId="3566455466" sldId="293"/>
            <ac:spMk id="17" creationId="{B6F80E8B-46F7-5490-7D4F-EF52621ED607}"/>
          </ac:spMkLst>
        </pc:spChg>
        <pc:spChg chg="add mod">
          <ac:chgData name="하 유빈" userId="5da14a1c-a4fe-493e-9f19-c6e4c1a16791" providerId="ADAL" clId="{9BF4ECC3-1FCA-4CE0-9EA8-825163B8D7D8}" dt="2023-10-30T17:24:50.093" v="1225"/>
          <ac:spMkLst>
            <pc:docMk/>
            <pc:sldMk cId="3566455466" sldId="293"/>
            <ac:spMk id="18" creationId="{0744FFA6-5C8B-E1F5-633C-CC59DA83432B}"/>
          </ac:spMkLst>
        </pc:spChg>
        <pc:spChg chg="add mod">
          <ac:chgData name="하 유빈" userId="5da14a1c-a4fe-493e-9f19-c6e4c1a16791" providerId="ADAL" clId="{9BF4ECC3-1FCA-4CE0-9EA8-825163B8D7D8}" dt="2023-10-30T17:24:50.093" v="1225"/>
          <ac:spMkLst>
            <pc:docMk/>
            <pc:sldMk cId="3566455466" sldId="293"/>
            <ac:spMk id="19" creationId="{298D6E38-DE81-86B1-A73D-C200302D8A5C}"/>
          </ac:spMkLst>
        </pc:spChg>
        <pc:grpChg chg="add mod">
          <ac:chgData name="하 유빈" userId="5da14a1c-a4fe-493e-9f19-c6e4c1a16791" providerId="ADAL" clId="{9BF4ECC3-1FCA-4CE0-9EA8-825163B8D7D8}" dt="2023-10-30T17:24:50.093" v="1225"/>
          <ac:grpSpMkLst>
            <pc:docMk/>
            <pc:sldMk cId="3566455466" sldId="293"/>
            <ac:grpSpMk id="8" creationId="{30AD2835-5AD5-C3CE-E819-163E187638E5}"/>
          </ac:grpSpMkLst>
        </pc:grpChg>
        <pc:picChg chg="mod">
          <ac:chgData name="하 유빈" userId="5da14a1c-a4fe-493e-9f19-c6e4c1a16791" providerId="ADAL" clId="{9BF4ECC3-1FCA-4CE0-9EA8-825163B8D7D8}" dt="2023-10-30T17:24:50.093" v="1225"/>
          <ac:picMkLst>
            <pc:docMk/>
            <pc:sldMk cId="3566455466" sldId="293"/>
            <ac:picMk id="9" creationId="{1B2AC440-589D-184A-5C5F-BDC22B1A53EA}"/>
          </ac:picMkLst>
        </pc:picChg>
        <pc:picChg chg="mod">
          <ac:chgData name="하 유빈" userId="5da14a1c-a4fe-493e-9f19-c6e4c1a16791" providerId="ADAL" clId="{9BF4ECC3-1FCA-4CE0-9EA8-825163B8D7D8}" dt="2023-10-30T17:24:50.093" v="1225"/>
          <ac:picMkLst>
            <pc:docMk/>
            <pc:sldMk cId="3566455466" sldId="293"/>
            <ac:picMk id="10" creationId="{43C61818-4D44-4DD7-7305-EFE81525BAA5}"/>
          </ac:picMkLst>
        </pc:picChg>
        <pc:cxnChg chg="add mod">
          <ac:chgData name="하 유빈" userId="5da14a1c-a4fe-493e-9f19-c6e4c1a16791" providerId="ADAL" clId="{9BF4ECC3-1FCA-4CE0-9EA8-825163B8D7D8}" dt="2023-10-30T17:24:50.093" v="1225"/>
          <ac:cxnSpMkLst>
            <pc:docMk/>
            <pc:sldMk cId="3566455466" sldId="293"/>
            <ac:cxnSpMk id="13" creationId="{205C44AA-2A4C-2EA3-6F7B-98E25571E23D}"/>
          </ac:cxnSpMkLst>
        </pc:cxnChg>
        <pc:cxnChg chg="add mod">
          <ac:chgData name="하 유빈" userId="5da14a1c-a4fe-493e-9f19-c6e4c1a16791" providerId="ADAL" clId="{9BF4ECC3-1FCA-4CE0-9EA8-825163B8D7D8}" dt="2023-10-30T17:24:50.093" v="1225"/>
          <ac:cxnSpMkLst>
            <pc:docMk/>
            <pc:sldMk cId="3566455466" sldId="293"/>
            <ac:cxnSpMk id="14" creationId="{50D33E84-C7D0-BE5A-680D-C28E69C6538E}"/>
          </ac:cxnSpMkLst>
        </pc:cxnChg>
        <pc:cxnChg chg="add mod">
          <ac:chgData name="하 유빈" userId="5da14a1c-a4fe-493e-9f19-c6e4c1a16791" providerId="ADAL" clId="{9BF4ECC3-1FCA-4CE0-9EA8-825163B8D7D8}" dt="2023-10-30T17:24:50.093" v="1225"/>
          <ac:cxnSpMkLst>
            <pc:docMk/>
            <pc:sldMk cId="3566455466" sldId="293"/>
            <ac:cxnSpMk id="15" creationId="{006B8125-958C-DF04-E121-38475B323F9D}"/>
          </ac:cxnSpMkLst>
        </pc:cxnChg>
      </pc:sldChg>
      <pc:sldChg chg="add del">
        <pc:chgData name="하 유빈" userId="5da14a1c-a4fe-493e-9f19-c6e4c1a16791" providerId="ADAL" clId="{9BF4ECC3-1FCA-4CE0-9EA8-825163B8D7D8}" dt="2023-10-30T17:23:21.895" v="1199"/>
        <pc:sldMkLst>
          <pc:docMk/>
          <pc:sldMk cId="3761114433" sldId="293"/>
        </pc:sldMkLst>
      </pc:sldChg>
      <pc:sldChg chg="addSp modSp add mod">
        <pc:chgData name="하 유빈" userId="5da14a1c-a4fe-493e-9f19-c6e4c1a16791" providerId="ADAL" clId="{9BF4ECC3-1FCA-4CE0-9EA8-825163B8D7D8}" dt="2023-10-30T17:27:29.444" v="1298" actId="14100"/>
        <pc:sldMkLst>
          <pc:docMk/>
          <pc:sldMk cId="500588021" sldId="294"/>
        </pc:sldMkLst>
        <pc:spChg chg="mod">
          <ac:chgData name="하 유빈" userId="5da14a1c-a4fe-493e-9f19-c6e4c1a16791" providerId="ADAL" clId="{9BF4ECC3-1FCA-4CE0-9EA8-825163B8D7D8}" dt="2023-10-30T17:25:31.140" v="1295" actId="20577"/>
          <ac:spMkLst>
            <pc:docMk/>
            <pc:sldMk cId="500588021" sldId="294"/>
            <ac:spMk id="6" creationId="{7CFDD854-BE68-9477-DCBE-5173BEF2F286}"/>
          </ac:spMkLst>
        </pc:spChg>
        <pc:spChg chg="add mod">
          <ac:chgData name="하 유빈" userId="5da14a1c-a4fe-493e-9f19-c6e4c1a16791" providerId="ADAL" clId="{9BF4ECC3-1FCA-4CE0-9EA8-825163B8D7D8}" dt="2023-10-30T17:25:40.097" v="1296"/>
          <ac:spMkLst>
            <pc:docMk/>
            <pc:sldMk cId="500588021" sldId="294"/>
            <ac:spMk id="8" creationId="{902CEAF6-DAA1-0B1B-8A33-FF6B394F3EF3}"/>
          </ac:spMkLst>
        </pc:spChg>
        <pc:spChg chg="add mod">
          <ac:chgData name="하 유빈" userId="5da14a1c-a4fe-493e-9f19-c6e4c1a16791" providerId="ADAL" clId="{9BF4ECC3-1FCA-4CE0-9EA8-825163B8D7D8}" dt="2023-10-30T17:25:40.097" v="1296"/>
          <ac:spMkLst>
            <pc:docMk/>
            <pc:sldMk cId="500588021" sldId="294"/>
            <ac:spMk id="9" creationId="{D3E82850-CBAB-92A4-11B4-8050F9139A46}"/>
          </ac:spMkLst>
        </pc:spChg>
        <pc:spChg chg="add mod">
          <ac:chgData name="하 유빈" userId="5da14a1c-a4fe-493e-9f19-c6e4c1a16791" providerId="ADAL" clId="{9BF4ECC3-1FCA-4CE0-9EA8-825163B8D7D8}" dt="2023-10-30T17:27:29.444" v="1298" actId="14100"/>
          <ac:spMkLst>
            <pc:docMk/>
            <pc:sldMk cId="500588021" sldId="294"/>
            <ac:spMk id="11" creationId="{F3B20718-5435-7F6F-2BA5-552E817E65E4}"/>
          </ac:spMkLst>
        </pc:spChg>
        <pc:spChg chg="mod">
          <ac:chgData name="하 유빈" userId="5da14a1c-a4fe-493e-9f19-c6e4c1a16791" providerId="ADAL" clId="{9BF4ECC3-1FCA-4CE0-9EA8-825163B8D7D8}" dt="2023-10-30T17:25:40.097" v="1296"/>
          <ac:spMkLst>
            <pc:docMk/>
            <pc:sldMk cId="500588021" sldId="294"/>
            <ac:spMk id="13" creationId="{60AA8EEA-F2DD-A2C9-32FC-A574A17A158A}"/>
          </ac:spMkLst>
        </pc:spChg>
        <pc:spChg chg="mod">
          <ac:chgData name="하 유빈" userId="5da14a1c-a4fe-493e-9f19-c6e4c1a16791" providerId="ADAL" clId="{9BF4ECC3-1FCA-4CE0-9EA8-825163B8D7D8}" dt="2023-10-30T17:25:40.097" v="1296"/>
          <ac:spMkLst>
            <pc:docMk/>
            <pc:sldMk cId="500588021" sldId="294"/>
            <ac:spMk id="15" creationId="{CD2871F5-CB47-9553-20D6-38F52A04F292}"/>
          </ac:spMkLst>
        </pc:spChg>
        <pc:spChg chg="mod">
          <ac:chgData name="하 유빈" userId="5da14a1c-a4fe-493e-9f19-c6e4c1a16791" providerId="ADAL" clId="{9BF4ECC3-1FCA-4CE0-9EA8-825163B8D7D8}" dt="2023-10-30T17:25:40.097" v="1296"/>
          <ac:spMkLst>
            <pc:docMk/>
            <pc:sldMk cId="500588021" sldId="294"/>
            <ac:spMk id="16" creationId="{01A0B7B4-DFAE-F25A-68C2-E79E8435DDE2}"/>
          </ac:spMkLst>
        </pc:spChg>
        <pc:grpChg chg="add mod">
          <ac:chgData name="하 유빈" userId="5da14a1c-a4fe-493e-9f19-c6e4c1a16791" providerId="ADAL" clId="{9BF4ECC3-1FCA-4CE0-9EA8-825163B8D7D8}" dt="2023-10-30T17:25:40.097" v="1296"/>
          <ac:grpSpMkLst>
            <pc:docMk/>
            <pc:sldMk cId="500588021" sldId="294"/>
            <ac:grpSpMk id="12" creationId="{05693420-FE04-162B-AD34-FF63C0B38BEE}"/>
          </ac:grpSpMkLst>
        </pc:grpChg>
        <pc:picChg chg="add mod">
          <ac:chgData name="하 유빈" userId="5da14a1c-a4fe-493e-9f19-c6e4c1a16791" providerId="ADAL" clId="{9BF4ECC3-1FCA-4CE0-9EA8-825163B8D7D8}" dt="2023-10-30T17:25:40.097" v="1296"/>
          <ac:picMkLst>
            <pc:docMk/>
            <pc:sldMk cId="500588021" sldId="294"/>
            <ac:picMk id="2" creationId="{625DBD2B-87E0-773D-91A6-8B99C618F378}"/>
          </ac:picMkLst>
        </pc:picChg>
        <pc:picChg chg="add mod">
          <ac:chgData name="하 유빈" userId="5da14a1c-a4fe-493e-9f19-c6e4c1a16791" providerId="ADAL" clId="{9BF4ECC3-1FCA-4CE0-9EA8-825163B8D7D8}" dt="2023-10-30T17:25:40.097" v="1296"/>
          <ac:picMkLst>
            <pc:docMk/>
            <pc:sldMk cId="500588021" sldId="294"/>
            <ac:picMk id="7" creationId="{618044B0-300D-2224-F79C-A4F65F406502}"/>
          </ac:picMkLst>
        </pc:picChg>
        <pc:picChg chg="add mod">
          <ac:chgData name="하 유빈" userId="5da14a1c-a4fe-493e-9f19-c6e4c1a16791" providerId="ADAL" clId="{9BF4ECC3-1FCA-4CE0-9EA8-825163B8D7D8}" dt="2023-10-30T17:25:40.097" v="1296"/>
          <ac:picMkLst>
            <pc:docMk/>
            <pc:sldMk cId="500588021" sldId="294"/>
            <ac:picMk id="10" creationId="{9B2B70FD-8F8F-498D-55F1-A435187D3CF0}"/>
          </ac:picMkLst>
        </pc:picChg>
        <pc:picChg chg="mod">
          <ac:chgData name="하 유빈" userId="5da14a1c-a4fe-493e-9f19-c6e4c1a16791" providerId="ADAL" clId="{9BF4ECC3-1FCA-4CE0-9EA8-825163B8D7D8}" dt="2023-10-30T17:25:40.097" v="1296"/>
          <ac:picMkLst>
            <pc:docMk/>
            <pc:sldMk cId="500588021" sldId="294"/>
            <ac:picMk id="14" creationId="{51C8EA34-AC06-C576-F9E1-ACBC2BD0E15B}"/>
          </ac:picMkLst>
        </pc:picChg>
        <pc:picChg chg="add mod">
          <ac:chgData name="하 유빈" userId="5da14a1c-a4fe-493e-9f19-c6e4c1a16791" providerId="ADAL" clId="{9BF4ECC3-1FCA-4CE0-9EA8-825163B8D7D8}" dt="2023-10-30T17:25:40.097" v="1296"/>
          <ac:picMkLst>
            <pc:docMk/>
            <pc:sldMk cId="500588021" sldId="294"/>
            <ac:picMk id="17" creationId="{C3555819-AEEB-AD1C-B3CD-6B70F42E17C5}"/>
          </ac:picMkLst>
        </pc:picChg>
        <pc:cxnChg chg="add mod">
          <ac:chgData name="하 유빈" userId="5da14a1c-a4fe-493e-9f19-c6e4c1a16791" providerId="ADAL" clId="{9BF4ECC3-1FCA-4CE0-9EA8-825163B8D7D8}" dt="2023-10-30T17:25:40.097" v="1296"/>
          <ac:cxnSpMkLst>
            <pc:docMk/>
            <pc:sldMk cId="500588021" sldId="294"/>
            <ac:cxnSpMk id="3" creationId="{B6AE2CAA-C1AC-D597-6ED6-A8E71D23DF1D}"/>
          </ac:cxnSpMkLst>
        </pc:cxnChg>
      </pc:sldChg>
      <pc:sldChg chg="addSp delSp modSp add mod">
        <pc:chgData name="하 유빈" userId="5da14a1c-a4fe-493e-9f19-c6e4c1a16791" providerId="ADAL" clId="{9BF4ECC3-1FCA-4CE0-9EA8-825163B8D7D8}" dt="2023-10-30T17:27:49.722" v="1301" actId="113"/>
        <pc:sldMkLst>
          <pc:docMk/>
          <pc:sldMk cId="3581726035" sldId="295"/>
        </pc:sldMkLst>
        <pc:spChg chg="add mod">
          <ac:chgData name="하 유빈" userId="5da14a1c-a4fe-493e-9f19-c6e4c1a16791" providerId="ADAL" clId="{9BF4ECC3-1FCA-4CE0-9EA8-825163B8D7D8}" dt="2023-10-30T17:27:49.722" v="1301" actId="113"/>
          <ac:spMkLst>
            <pc:docMk/>
            <pc:sldMk cId="3581726035" sldId="295"/>
            <ac:spMk id="2" creationId="{0A70E062-B2F2-6634-F64E-5ADEDF288EBA}"/>
          </ac:spMkLst>
        </pc:spChg>
        <pc:spChg chg="del">
          <ac:chgData name="하 유빈" userId="5da14a1c-a4fe-493e-9f19-c6e4c1a16791" providerId="ADAL" clId="{9BF4ECC3-1FCA-4CE0-9EA8-825163B8D7D8}" dt="2023-10-30T17:27:46.294" v="1299" actId="478"/>
          <ac:spMkLst>
            <pc:docMk/>
            <pc:sldMk cId="3581726035" sldId="295"/>
            <ac:spMk id="6" creationId="{7CFDD854-BE68-9477-DCBE-5173BEF2F286}"/>
          </ac:spMkLst>
        </pc:spChg>
        <pc:spChg chg="add mod">
          <ac:chgData name="하 유빈" userId="5da14a1c-a4fe-493e-9f19-c6e4c1a16791" providerId="ADAL" clId="{9BF4ECC3-1FCA-4CE0-9EA8-825163B8D7D8}" dt="2023-10-30T17:27:46.489" v="1300"/>
          <ac:spMkLst>
            <pc:docMk/>
            <pc:sldMk cId="3581726035" sldId="295"/>
            <ac:spMk id="8" creationId="{30AD8141-B274-A4BD-CD84-D00B972EBA26}"/>
          </ac:spMkLst>
        </pc:spChg>
        <pc:spChg chg="add mod">
          <ac:chgData name="하 유빈" userId="5da14a1c-a4fe-493e-9f19-c6e4c1a16791" providerId="ADAL" clId="{9BF4ECC3-1FCA-4CE0-9EA8-825163B8D7D8}" dt="2023-10-30T17:27:46.489" v="1300"/>
          <ac:spMkLst>
            <pc:docMk/>
            <pc:sldMk cId="3581726035" sldId="295"/>
            <ac:spMk id="9" creationId="{CC1AF80F-7898-5E5B-2CE3-5E029B53BA8F}"/>
          </ac:spMkLst>
        </pc:spChg>
        <pc:spChg chg="add mod">
          <ac:chgData name="하 유빈" userId="5da14a1c-a4fe-493e-9f19-c6e4c1a16791" providerId="ADAL" clId="{9BF4ECC3-1FCA-4CE0-9EA8-825163B8D7D8}" dt="2023-10-30T17:27:46.489" v="1300"/>
          <ac:spMkLst>
            <pc:docMk/>
            <pc:sldMk cId="3581726035" sldId="295"/>
            <ac:spMk id="10" creationId="{A051F4A4-FD78-2586-8F55-EF883A1ED3CB}"/>
          </ac:spMkLst>
        </pc:spChg>
        <pc:spChg chg="add mod">
          <ac:chgData name="하 유빈" userId="5da14a1c-a4fe-493e-9f19-c6e4c1a16791" providerId="ADAL" clId="{9BF4ECC3-1FCA-4CE0-9EA8-825163B8D7D8}" dt="2023-10-30T17:27:46.489" v="1300"/>
          <ac:spMkLst>
            <pc:docMk/>
            <pc:sldMk cId="3581726035" sldId="295"/>
            <ac:spMk id="11" creationId="{ABF3F9A7-0950-2755-8BDF-DCDBA6237E4E}"/>
          </ac:spMkLst>
        </pc:spChg>
        <pc:spChg chg="add mod">
          <ac:chgData name="하 유빈" userId="5da14a1c-a4fe-493e-9f19-c6e4c1a16791" providerId="ADAL" clId="{9BF4ECC3-1FCA-4CE0-9EA8-825163B8D7D8}" dt="2023-10-30T17:27:46.489" v="1300"/>
          <ac:spMkLst>
            <pc:docMk/>
            <pc:sldMk cId="3581726035" sldId="295"/>
            <ac:spMk id="14" creationId="{315339F2-7854-1237-A896-C8CD2D978A35}"/>
          </ac:spMkLst>
        </pc:spChg>
        <pc:picChg chg="add mod">
          <ac:chgData name="하 유빈" userId="5da14a1c-a4fe-493e-9f19-c6e4c1a16791" providerId="ADAL" clId="{9BF4ECC3-1FCA-4CE0-9EA8-825163B8D7D8}" dt="2023-10-30T17:27:46.489" v="1300"/>
          <ac:picMkLst>
            <pc:docMk/>
            <pc:sldMk cId="3581726035" sldId="295"/>
            <ac:picMk id="3" creationId="{E8122D17-80B8-3593-157C-5E67D960009B}"/>
          </ac:picMkLst>
        </pc:picChg>
        <pc:picChg chg="add mod">
          <ac:chgData name="하 유빈" userId="5da14a1c-a4fe-493e-9f19-c6e4c1a16791" providerId="ADAL" clId="{9BF4ECC3-1FCA-4CE0-9EA8-825163B8D7D8}" dt="2023-10-30T17:27:46.489" v="1300"/>
          <ac:picMkLst>
            <pc:docMk/>
            <pc:sldMk cId="3581726035" sldId="295"/>
            <ac:picMk id="7" creationId="{3E38DE73-D780-77B7-9681-849CF5A50F4D}"/>
          </ac:picMkLst>
        </pc:picChg>
        <pc:picChg chg="add mod">
          <ac:chgData name="하 유빈" userId="5da14a1c-a4fe-493e-9f19-c6e4c1a16791" providerId="ADAL" clId="{9BF4ECC3-1FCA-4CE0-9EA8-825163B8D7D8}" dt="2023-10-30T17:27:46.489" v="1300"/>
          <ac:picMkLst>
            <pc:docMk/>
            <pc:sldMk cId="3581726035" sldId="295"/>
            <ac:picMk id="13" creationId="{56099176-A8AD-5312-2306-69C7E2D28F8B}"/>
          </ac:picMkLst>
        </pc:picChg>
        <pc:cxnChg chg="add mod">
          <ac:chgData name="하 유빈" userId="5da14a1c-a4fe-493e-9f19-c6e4c1a16791" providerId="ADAL" clId="{9BF4ECC3-1FCA-4CE0-9EA8-825163B8D7D8}" dt="2023-10-30T17:27:46.489" v="1300"/>
          <ac:cxnSpMkLst>
            <pc:docMk/>
            <pc:sldMk cId="3581726035" sldId="295"/>
            <ac:cxnSpMk id="12" creationId="{4D191ED4-F5A8-71D3-E60F-E9C65CA89230}"/>
          </ac:cxnSpMkLst>
        </pc:cxnChg>
      </pc:sldChg>
      <pc:sldChg chg="addSp delSp modSp add mod">
        <pc:chgData name="하 유빈" userId="5da14a1c-a4fe-493e-9f19-c6e4c1a16791" providerId="ADAL" clId="{9BF4ECC3-1FCA-4CE0-9EA8-825163B8D7D8}" dt="2023-10-30T17:31:50.762" v="1304" actId="113"/>
        <pc:sldMkLst>
          <pc:docMk/>
          <pc:sldMk cId="1531097602" sldId="296"/>
        </pc:sldMkLst>
        <pc:spChg chg="add mod">
          <ac:chgData name="하 유빈" userId="5da14a1c-a4fe-493e-9f19-c6e4c1a16791" providerId="ADAL" clId="{9BF4ECC3-1FCA-4CE0-9EA8-825163B8D7D8}" dt="2023-10-30T17:31:50.762" v="1304" actId="113"/>
          <ac:spMkLst>
            <pc:docMk/>
            <pc:sldMk cId="1531097602" sldId="296"/>
            <ac:spMk id="2" creationId="{E2701EDE-A521-6552-49DC-BB46649768FE}"/>
          </ac:spMkLst>
        </pc:spChg>
        <pc:spChg chg="del">
          <ac:chgData name="하 유빈" userId="5da14a1c-a4fe-493e-9f19-c6e4c1a16791" providerId="ADAL" clId="{9BF4ECC3-1FCA-4CE0-9EA8-825163B8D7D8}" dt="2023-10-30T17:31:48.478" v="1302" actId="478"/>
          <ac:spMkLst>
            <pc:docMk/>
            <pc:sldMk cId="1531097602" sldId="296"/>
            <ac:spMk id="6" creationId="{7CFDD854-BE68-9477-DCBE-5173BEF2F286}"/>
          </ac:spMkLst>
        </pc:spChg>
        <pc:spChg chg="mod">
          <ac:chgData name="하 유빈" userId="5da14a1c-a4fe-493e-9f19-c6e4c1a16791" providerId="ADAL" clId="{9BF4ECC3-1FCA-4CE0-9EA8-825163B8D7D8}" dt="2023-10-30T17:31:48.713" v="1303"/>
          <ac:spMkLst>
            <pc:docMk/>
            <pc:sldMk cId="1531097602" sldId="296"/>
            <ac:spMk id="8" creationId="{DC6547CE-E2A5-A562-FEC0-2D1ADE0EA734}"/>
          </ac:spMkLst>
        </pc:spChg>
        <pc:spChg chg="mod">
          <ac:chgData name="하 유빈" userId="5da14a1c-a4fe-493e-9f19-c6e4c1a16791" providerId="ADAL" clId="{9BF4ECC3-1FCA-4CE0-9EA8-825163B8D7D8}" dt="2023-10-30T17:31:48.713" v="1303"/>
          <ac:spMkLst>
            <pc:docMk/>
            <pc:sldMk cId="1531097602" sldId="296"/>
            <ac:spMk id="9" creationId="{AEBC6531-6B96-903A-86CF-7580D2D3132D}"/>
          </ac:spMkLst>
        </pc:spChg>
        <pc:spChg chg="mod">
          <ac:chgData name="하 유빈" userId="5da14a1c-a4fe-493e-9f19-c6e4c1a16791" providerId="ADAL" clId="{9BF4ECC3-1FCA-4CE0-9EA8-825163B8D7D8}" dt="2023-10-30T17:31:48.713" v="1303"/>
          <ac:spMkLst>
            <pc:docMk/>
            <pc:sldMk cId="1531097602" sldId="296"/>
            <ac:spMk id="10" creationId="{817CE7A3-AB69-7606-6FDD-B9A2001266E9}"/>
          </ac:spMkLst>
        </pc:spChg>
        <pc:spChg chg="mod">
          <ac:chgData name="하 유빈" userId="5da14a1c-a4fe-493e-9f19-c6e4c1a16791" providerId="ADAL" clId="{9BF4ECC3-1FCA-4CE0-9EA8-825163B8D7D8}" dt="2023-10-30T17:31:48.713" v="1303"/>
          <ac:spMkLst>
            <pc:docMk/>
            <pc:sldMk cId="1531097602" sldId="296"/>
            <ac:spMk id="11" creationId="{8593379C-5BBE-AB64-7F49-51D605E1403D}"/>
          </ac:spMkLst>
        </pc:spChg>
        <pc:spChg chg="mod">
          <ac:chgData name="하 유빈" userId="5da14a1c-a4fe-493e-9f19-c6e4c1a16791" providerId="ADAL" clId="{9BF4ECC3-1FCA-4CE0-9EA8-825163B8D7D8}" dt="2023-10-30T17:31:48.713" v="1303"/>
          <ac:spMkLst>
            <pc:docMk/>
            <pc:sldMk cId="1531097602" sldId="296"/>
            <ac:spMk id="12" creationId="{28D8B88E-76B1-2B1C-3B49-706069063CFE}"/>
          </ac:spMkLst>
        </pc:spChg>
        <pc:spChg chg="mod">
          <ac:chgData name="하 유빈" userId="5da14a1c-a4fe-493e-9f19-c6e4c1a16791" providerId="ADAL" clId="{9BF4ECC3-1FCA-4CE0-9EA8-825163B8D7D8}" dt="2023-10-30T17:31:48.713" v="1303"/>
          <ac:spMkLst>
            <pc:docMk/>
            <pc:sldMk cId="1531097602" sldId="296"/>
            <ac:spMk id="13" creationId="{465574AB-EA88-D5B9-2334-E8A0AD6865FA}"/>
          </ac:spMkLst>
        </pc:spChg>
        <pc:grpChg chg="add mod">
          <ac:chgData name="하 유빈" userId="5da14a1c-a4fe-493e-9f19-c6e4c1a16791" providerId="ADAL" clId="{9BF4ECC3-1FCA-4CE0-9EA8-825163B8D7D8}" dt="2023-10-30T17:31:48.713" v="1303"/>
          <ac:grpSpMkLst>
            <pc:docMk/>
            <pc:sldMk cId="1531097602" sldId="296"/>
            <ac:grpSpMk id="3" creationId="{9F3E1DEF-62A4-7D35-B755-4B9F4A50208E}"/>
          </ac:grpSpMkLst>
        </pc:grpChg>
        <pc:picChg chg="mod">
          <ac:chgData name="하 유빈" userId="5da14a1c-a4fe-493e-9f19-c6e4c1a16791" providerId="ADAL" clId="{9BF4ECC3-1FCA-4CE0-9EA8-825163B8D7D8}" dt="2023-10-30T17:31:48.713" v="1303"/>
          <ac:picMkLst>
            <pc:docMk/>
            <pc:sldMk cId="1531097602" sldId="296"/>
            <ac:picMk id="7" creationId="{3C1C43BA-E116-C6A4-CE8A-D4188D05C877}"/>
          </ac:picMkLst>
        </pc:picChg>
      </pc:sldChg>
      <pc:sldChg chg="addSp delSp modSp add mod">
        <pc:chgData name="하 유빈" userId="5da14a1c-a4fe-493e-9f19-c6e4c1a16791" providerId="ADAL" clId="{9BF4ECC3-1FCA-4CE0-9EA8-825163B8D7D8}" dt="2023-10-30T17:32:55.098" v="1313" actId="113"/>
        <pc:sldMkLst>
          <pc:docMk/>
          <pc:sldMk cId="1516394115" sldId="297"/>
        </pc:sldMkLst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2" creationId="{A4502748-C203-662A-145F-CBA4F6FEAC24}"/>
          </ac:spMkLst>
        </pc:spChg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3" creationId="{60B108CF-CE73-3C16-E1CF-B62BAC34DD04}"/>
          </ac:spMkLst>
        </pc:spChg>
        <pc:spChg chg="del">
          <ac:chgData name="하 유빈" userId="5da14a1c-a4fe-493e-9f19-c6e4c1a16791" providerId="ADAL" clId="{9BF4ECC3-1FCA-4CE0-9EA8-825163B8D7D8}" dt="2023-10-30T17:32:52.694" v="1311" actId="478"/>
          <ac:spMkLst>
            <pc:docMk/>
            <pc:sldMk cId="1516394115" sldId="297"/>
            <ac:spMk id="6" creationId="{7CFDD854-BE68-9477-DCBE-5173BEF2F286}"/>
          </ac:spMkLst>
        </pc:spChg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8" creationId="{E2CB8926-9AE0-9D8E-858D-F43B876A3A44}"/>
          </ac:spMkLst>
        </pc:spChg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9" creationId="{6CB67108-EE4F-8402-EF25-CEF6AD4C5F32}"/>
          </ac:spMkLst>
        </pc:spChg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10" creationId="{402A3941-8139-EBDA-AF5A-27795FF5019D}"/>
          </ac:spMkLst>
        </pc:spChg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11" creationId="{9FD6F5A8-AE8F-8D0D-65EF-C39960BC7775}"/>
          </ac:spMkLst>
        </pc:spChg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12" creationId="{C9440C96-6845-93C1-FBAF-CEEB3AAE5462}"/>
          </ac:spMkLst>
        </pc:spChg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13" creationId="{91C11932-AB76-0317-71E8-0461022A46DA}"/>
          </ac:spMkLst>
        </pc:spChg>
        <pc:spChg chg="mod">
          <ac:chgData name="하 유빈" userId="5da14a1c-a4fe-493e-9f19-c6e4c1a16791" providerId="ADAL" clId="{9BF4ECC3-1FCA-4CE0-9EA8-825163B8D7D8}" dt="2023-10-30T17:32:51.018" v="1309"/>
          <ac:spMkLst>
            <pc:docMk/>
            <pc:sldMk cId="1516394115" sldId="297"/>
            <ac:spMk id="16" creationId="{C7E8BAEE-B0A0-DA0C-3C07-8D05E9C5F53A}"/>
          </ac:spMkLst>
        </pc:spChg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17" creationId="{531D7BF8-5B0E-6D34-8FB6-BFCCEF063014}"/>
          </ac:spMkLst>
        </pc:spChg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18" creationId="{D5143675-387F-7B5B-525A-500467080B96}"/>
          </ac:spMkLst>
        </pc:spChg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19" creationId="{D6317583-AA0D-4192-47DF-1BDE37F79A1A}"/>
          </ac:spMkLst>
        </pc:spChg>
        <pc:spChg chg="add del mod">
          <ac:chgData name="하 유빈" userId="5da14a1c-a4fe-493e-9f19-c6e4c1a16791" providerId="ADAL" clId="{9BF4ECC3-1FCA-4CE0-9EA8-825163B8D7D8}" dt="2023-10-30T17:32:51.484" v="1310"/>
          <ac:spMkLst>
            <pc:docMk/>
            <pc:sldMk cId="1516394115" sldId="297"/>
            <ac:spMk id="29" creationId="{E7497280-3C65-7E03-8932-4E22AD3307F6}"/>
          </ac:spMkLst>
        </pc:spChg>
        <pc:spChg chg="add 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31" creationId="{C3C70D57-A450-CA66-0EAB-B6D722A6AA6C}"/>
          </ac:spMkLst>
        </pc:spChg>
        <pc:spChg chg="add mod">
          <ac:chgData name="하 유빈" userId="5da14a1c-a4fe-493e-9f19-c6e4c1a16791" providerId="ADAL" clId="{9BF4ECC3-1FCA-4CE0-9EA8-825163B8D7D8}" dt="2023-10-30T17:32:55.098" v="1313" actId="113"/>
          <ac:spMkLst>
            <pc:docMk/>
            <pc:sldMk cId="1516394115" sldId="297"/>
            <ac:spMk id="32" creationId="{0D0EE3A6-0B3B-F53B-0E14-C8D0E1F32637}"/>
          </ac:spMkLst>
        </pc:spChg>
        <pc:spChg chg="add 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34" creationId="{12161EE2-7A62-740B-48E9-84E58370FD33}"/>
          </ac:spMkLst>
        </pc:spChg>
        <pc:spChg chg="add 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35" creationId="{BDC126B4-B86C-2822-79E0-7DA685D2681B}"/>
          </ac:spMkLst>
        </pc:spChg>
        <pc:spChg chg="add 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36" creationId="{68AA6FCF-37D4-3CDC-F366-BADACBFA2BFE}"/>
          </ac:spMkLst>
        </pc:spChg>
        <pc:spChg chg="add 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37" creationId="{CD52ED2C-49E5-0203-1373-7538C13D7241}"/>
          </ac:spMkLst>
        </pc:spChg>
        <pc:spChg chg="add 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38" creationId="{462C58BD-FC13-88C8-1816-D4A5C9AB1B58}"/>
          </ac:spMkLst>
        </pc:spChg>
        <pc:spChg chg="add 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39" creationId="{EFCEE7B2-DD3B-F489-B275-6067BE9CF25C}"/>
          </ac:spMkLst>
        </pc:spChg>
        <pc:spChg chg="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42" creationId="{25A5AA27-4CD5-4C13-A4EA-B4FDFBC62FE6}"/>
          </ac:spMkLst>
        </pc:spChg>
        <pc:spChg chg="add 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43" creationId="{D56A729C-EBF9-7A0E-39DA-89FFD4AE359F}"/>
          </ac:spMkLst>
        </pc:spChg>
        <pc:spChg chg="add 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44" creationId="{9EC25DEE-7C02-35EB-78BA-2D59C695D2A2}"/>
          </ac:spMkLst>
        </pc:spChg>
        <pc:spChg chg="add 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45" creationId="{3AEB5292-B7CC-355D-00CC-D3AE5F03DE73}"/>
          </ac:spMkLst>
        </pc:spChg>
        <pc:spChg chg="add mod">
          <ac:chgData name="하 유빈" userId="5da14a1c-a4fe-493e-9f19-c6e4c1a16791" providerId="ADAL" clId="{9BF4ECC3-1FCA-4CE0-9EA8-825163B8D7D8}" dt="2023-10-30T17:32:53.035" v="1312"/>
          <ac:spMkLst>
            <pc:docMk/>
            <pc:sldMk cId="1516394115" sldId="297"/>
            <ac:spMk id="55" creationId="{7BA0C003-A9C4-C314-169C-E6618867EB54}"/>
          </ac:spMkLst>
        </pc:spChg>
        <pc:grpChg chg="add del mod">
          <ac:chgData name="하 유빈" userId="5da14a1c-a4fe-493e-9f19-c6e4c1a16791" providerId="ADAL" clId="{9BF4ECC3-1FCA-4CE0-9EA8-825163B8D7D8}" dt="2023-10-30T17:32:51.484" v="1310"/>
          <ac:grpSpMkLst>
            <pc:docMk/>
            <pc:sldMk cId="1516394115" sldId="297"/>
            <ac:grpSpMk id="14" creationId="{352AA126-3630-3E3E-C25D-7AD453F39156}"/>
          </ac:grpSpMkLst>
        </pc:grpChg>
        <pc:grpChg chg="add mod">
          <ac:chgData name="하 유빈" userId="5da14a1c-a4fe-493e-9f19-c6e4c1a16791" providerId="ADAL" clId="{9BF4ECC3-1FCA-4CE0-9EA8-825163B8D7D8}" dt="2023-10-30T17:32:53.035" v="1312"/>
          <ac:grpSpMkLst>
            <pc:docMk/>
            <pc:sldMk cId="1516394115" sldId="297"/>
            <ac:grpSpMk id="40" creationId="{62F69AD1-FB12-3D57-CA2F-56882A0EA215}"/>
          </ac:grpSpMkLst>
        </pc:grpChg>
        <pc:graphicFrameChg chg="add del mod">
          <ac:chgData name="하 유빈" userId="5da14a1c-a4fe-493e-9f19-c6e4c1a16791" providerId="ADAL" clId="{9BF4ECC3-1FCA-4CE0-9EA8-825163B8D7D8}" dt="2023-10-30T17:32:51.484" v="1310"/>
          <ac:graphicFrameMkLst>
            <pc:docMk/>
            <pc:sldMk cId="1516394115" sldId="297"/>
            <ac:graphicFrameMk id="7" creationId="{31A6471D-D246-3128-1F04-ABBF62863E50}"/>
          </ac:graphicFrameMkLst>
        </pc:graphicFrameChg>
        <pc:graphicFrameChg chg="add mod">
          <ac:chgData name="하 유빈" userId="5da14a1c-a4fe-493e-9f19-c6e4c1a16791" providerId="ADAL" clId="{9BF4ECC3-1FCA-4CE0-9EA8-825163B8D7D8}" dt="2023-10-30T17:32:53.035" v="1312"/>
          <ac:graphicFrameMkLst>
            <pc:docMk/>
            <pc:sldMk cId="1516394115" sldId="297"/>
            <ac:graphicFrameMk id="33" creationId="{0E3CFB1E-9B8C-CF8A-E84D-3B78EAE997DD}"/>
          </ac:graphicFrameMkLst>
        </pc:graphicFrameChg>
        <pc:picChg chg="mod">
          <ac:chgData name="하 유빈" userId="5da14a1c-a4fe-493e-9f19-c6e4c1a16791" providerId="ADAL" clId="{9BF4ECC3-1FCA-4CE0-9EA8-825163B8D7D8}" dt="2023-10-30T17:32:51.018" v="1309"/>
          <ac:picMkLst>
            <pc:docMk/>
            <pc:sldMk cId="1516394115" sldId="297"/>
            <ac:picMk id="15" creationId="{0390CAD5-25C4-E407-DC01-B5E533EAF4B4}"/>
          </ac:picMkLst>
        </pc:picChg>
        <pc:picChg chg="add del mod">
          <ac:chgData name="하 유빈" userId="5da14a1c-a4fe-493e-9f19-c6e4c1a16791" providerId="ADAL" clId="{9BF4ECC3-1FCA-4CE0-9EA8-825163B8D7D8}" dt="2023-10-30T17:32:51.484" v="1310"/>
          <ac:picMkLst>
            <pc:docMk/>
            <pc:sldMk cId="1516394115" sldId="297"/>
            <ac:picMk id="21" creationId="{D71F5AE1-C01C-4FFF-F2E6-551AAEA572F2}"/>
          </ac:picMkLst>
        </pc:picChg>
        <pc:picChg chg="add del mod">
          <ac:chgData name="하 유빈" userId="5da14a1c-a4fe-493e-9f19-c6e4c1a16791" providerId="ADAL" clId="{9BF4ECC3-1FCA-4CE0-9EA8-825163B8D7D8}" dt="2023-10-30T17:32:51.484" v="1310"/>
          <ac:picMkLst>
            <pc:docMk/>
            <pc:sldMk cId="1516394115" sldId="297"/>
            <ac:picMk id="22" creationId="{7F2EA992-F402-1AAE-B565-E7EB49EAD966}"/>
          </ac:picMkLst>
        </pc:picChg>
        <pc:picChg chg="add del mod">
          <ac:chgData name="하 유빈" userId="5da14a1c-a4fe-493e-9f19-c6e4c1a16791" providerId="ADAL" clId="{9BF4ECC3-1FCA-4CE0-9EA8-825163B8D7D8}" dt="2023-10-30T17:32:51.484" v="1310"/>
          <ac:picMkLst>
            <pc:docMk/>
            <pc:sldMk cId="1516394115" sldId="297"/>
            <ac:picMk id="23" creationId="{A611B7AF-2140-BA3A-B920-AD1EEC4C4E5F}"/>
          </ac:picMkLst>
        </pc:picChg>
        <pc:picChg chg="add del mod">
          <ac:chgData name="하 유빈" userId="5da14a1c-a4fe-493e-9f19-c6e4c1a16791" providerId="ADAL" clId="{9BF4ECC3-1FCA-4CE0-9EA8-825163B8D7D8}" dt="2023-10-30T17:32:51.484" v="1310"/>
          <ac:picMkLst>
            <pc:docMk/>
            <pc:sldMk cId="1516394115" sldId="297"/>
            <ac:picMk id="24" creationId="{5D64FBB2-EF05-E939-9061-3A1D25354AAE}"/>
          </ac:picMkLst>
        </pc:picChg>
        <pc:picChg chg="add del mod">
          <ac:chgData name="하 유빈" userId="5da14a1c-a4fe-493e-9f19-c6e4c1a16791" providerId="ADAL" clId="{9BF4ECC3-1FCA-4CE0-9EA8-825163B8D7D8}" dt="2023-10-30T17:32:51.484" v="1310"/>
          <ac:picMkLst>
            <pc:docMk/>
            <pc:sldMk cId="1516394115" sldId="297"/>
            <ac:picMk id="25" creationId="{ECA11D07-BC0F-64F4-FCBE-181EF9471AE4}"/>
          </ac:picMkLst>
        </pc:picChg>
        <pc:picChg chg="add del mod">
          <ac:chgData name="하 유빈" userId="5da14a1c-a4fe-493e-9f19-c6e4c1a16791" providerId="ADAL" clId="{9BF4ECC3-1FCA-4CE0-9EA8-825163B8D7D8}" dt="2023-10-30T17:32:51.484" v="1310"/>
          <ac:picMkLst>
            <pc:docMk/>
            <pc:sldMk cId="1516394115" sldId="297"/>
            <ac:picMk id="26" creationId="{AE946DEA-B62E-3CAB-B389-3116CF2EFCFF}"/>
          </ac:picMkLst>
        </pc:picChg>
        <pc:picChg chg="add del mod">
          <ac:chgData name="하 유빈" userId="5da14a1c-a4fe-493e-9f19-c6e4c1a16791" providerId="ADAL" clId="{9BF4ECC3-1FCA-4CE0-9EA8-825163B8D7D8}" dt="2023-10-30T17:32:51.484" v="1310"/>
          <ac:picMkLst>
            <pc:docMk/>
            <pc:sldMk cId="1516394115" sldId="297"/>
            <ac:picMk id="27" creationId="{F3A57898-ACD4-A185-2D02-1227AB26812B}"/>
          </ac:picMkLst>
        </pc:picChg>
        <pc:picChg chg="add del mod">
          <ac:chgData name="하 유빈" userId="5da14a1c-a4fe-493e-9f19-c6e4c1a16791" providerId="ADAL" clId="{9BF4ECC3-1FCA-4CE0-9EA8-825163B8D7D8}" dt="2023-10-30T17:32:51.484" v="1310"/>
          <ac:picMkLst>
            <pc:docMk/>
            <pc:sldMk cId="1516394115" sldId="297"/>
            <ac:picMk id="28" creationId="{53BC24FB-3754-10D3-FB80-58D96B35202E}"/>
          </ac:picMkLst>
        </pc:picChg>
        <pc:picChg chg="add del mod">
          <ac:chgData name="하 유빈" userId="5da14a1c-a4fe-493e-9f19-c6e4c1a16791" providerId="ADAL" clId="{9BF4ECC3-1FCA-4CE0-9EA8-825163B8D7D8}" dt="2023-10-30T17:32:51.484" v="1310"/>
          <ac:picMkLst>
            <pc:docMk/>
            <pc:sldMk cId="1516394115" sldId="297"/>
            <ac:picMk id="30" creationId="{B142F9FA-F037-F48B-D4DF-846601243D28}"/>
          </ac:picMkLst>
        </pc:picChg>
        <pc:picChg chg="mod">
          <ac:chgData name="하 유빈" userId="5da14a1c-a4fe-493e-9f19-c6e4c1a16791" providerId="ADAL" clId="{9BF4ECC3-1FCA-4CE0-9EA8-825163B8D7D8}" dt="2023-10-30T17:32:53.035" v="1312"/>
          <ac:picMkLst>
            <pc:docMk/>
            <pc:sldMk cId="1516394115" sldId="297"/>
            <ac:picMk id="41" creationId="{0A92F41B-4865-BE98-D1CA-001B2EBF7482}"/>
          </ac:picMkLst>
        </pc:picChg>
        <pc:picChg chg="add mod">
          <ac:chgData name="하 유빈" userId="5da14a1c-a4fe-493e-9f19-c6e4c1a16791" providerId="ADAL" clId="{9BF4ECC3-1FCA-4CE0-9EA8-825163B8D7D8}" dt="2023-10-30T17:32:53.035" v="1312"/>
          <ac:picMkLst>
            <pc:docMk/>
            <pc:sldMk cId="1516394115" sldId="297"/>
            <ac:picMk id="47" creationId="{B45E7B63-EE66-0300-B5DB-9BAE10E22C90}"/>
          </ac:picMkLst>
        </pc:picChg>
        <pc:picChg chg="add mod">
          <ac:chgData name="하 유빈" userId="5da14a1c-a4fe-493e-9f19-c6e4c1a16791" providerId="ADAL" clId="{9BF4ECC3-1FCA-4CE0-9EA8-825163B8D7D8}" dt="2023-10-30T17:32:53.035" v="1312"/>
          <ac:picMkLst>
            <pc:docMk/>
            <pc:sldMk cId="1516394115" sldId="297"/>
            <ac:picMk id="48" creationId="{AA1FF1EF-80C5-7663-7871-4674C322CD29}"/>
          </ac:picMkLst>
        </pc:picChg>
        <pc:picChg chg="add mod">
          <ac:chgData name="하 유빈" userId="5da14a1c-a4fe-493e-9f19-c6e4c1a16791" providerId="ADAL" clId="{9BF4ECC3-1FCA-4CE0-9EA8-825163B8D7D8}" dt="2023-10-30T17:32:53.035" v="1312"/>
          <ac:picMkLst>
            <pc:docMk/>
            <pc:sldMk cId="1516394115" sldId="297"/>
            <ac:picMk id="49" creationId="{303D2CA9-24EC-B54F-88BE-3567021288B2}"/>
          </ac:picMkLst>
        </pc:picChg>
        <pc:picChg chg="add mod">
          <ac:chgData name="하 유빈" userId="5da14a1c-a4fe-493e-9f19-c6e4c1a16791" providerId="ADAL" clId="{9BF4ECC3-1FCA-4CE0-9EA8-825163B8D7D8}" dt="2023-10-30T17:32:53.035" v="1312"/>
          <ac:picMkLst>
            <pc:docMk/>
            <pc:sldMk cId="1516394115" sldId="297"/>
            <ac:picMk id="50" creationId="{765667A1-758E-D356-5932-4D18C4A9F9FB}"/>
          </ac:picMkLst>
        </pc:picChg>
        <pc:picChg chg="add mod">
          <ac:chgData name="하 유빈" userId="5da14a1c-a4fe-493e-9f19-c6e4c1a16791" providerId="ADAL" clId="{9BF4ECC3-1FCA-4CE0-9EA8-825163B8D7D8}" dt="2023-10-30T17:32:53.035" v="1312"/>
          <ac:picMkLst>
            <pc:docMk/>
            <pc:sldMk cId="1516394115" sldId="297"/>
            <ac:picMk id="51" creationId="{AE811122-EF3B-B564-91D8-E958F919F880}"/>
          </ac:picMkLst>
        </pc:picChg>
        <pc:picChg chg="add mod">
          <ac:chgData name="하 유빈" userId="5da14a1c-a4fe-493e-9f19-c6e4c1a16791" providerId="ADAL" clId="{9BF4ECC3-1FCA-4CE0-9EA8-825163B8D7D8}" dt="2023-10-30T17:32:53.035" v="1312"/>
          <ac:picMkLst>
            <pc:docMk/>
            <pc:sldMk cId="1516394115" sldId="297"/>
            <ac:picMk id="52" creationId="{5D203738-7443-7101-A981-1235D4F31FAA}"/>
          </ac:picMkLst>
        </pc:picChg>
        <pc:picChg chg="add mod">
          <ac:chgData name="하 유빈" userId="5da14a1c-a4fe-493e-9f19-c6e4c1a16791" providerId="ADAL" clId="{9BF4ECC3-1FCA-4CE0-9EA8-825163B8D7D8}" dt="2023-10-30T17:32:53.035" v="1312"/>
          <ac:picMkLst>
            <pc:docMk/>
            <pc:sldMk cId="1516394115" sldId="297"/>
            <ac:picMk id="53" creationId="{192309EA-95B2-9708-CE1D-CE5067924C8E}"/>
          </ac:picMkLst>
        </pc:picChg>
        <pc:picChg chg="add mod">
          <ac:chgData name="하 유빈" userId="5da14a1c-a4fe-493e-9f19-c6e4c1a16791" providerId="ADAL" clId="{9BF4ECC3-1FCA-4CE0-9EA8-825163B8D7D8}" dt="2023-10-30T17:32:53.035" v="1312"/>
          <ac:picMkLst>
            <pc:docMk/>
            <pc:sldMk cId="1516394115" sldId="297"/>
            <ac:picMk id="54" creationId="{6AB8080B-5FDC-3316-A4E4-5ED994BF3EEE}"/>
          </ac:picMkLst>
        </pc:picChg>
        <pc:picChg chg="add mod">
          <ac:chgData name="하 유빈" userId="5da14a1c-a4fe-493e-9f19-c6e4c1a16791" providerId="ADAL" clId="{9BF4ECC3-1FCA-4CE0-9EA8-825163B8D7D8}" dt="2023-10-30T17:32:53.035" v="1312"/>
          <ac:picMkLst>
            <pc:docMk/>
            <pc:sldMk cId="1516394115" sldId="297"/>
            <ac:picMk id="56" creationId="{350D9C81-7051-A978-DB0A-12481A5DB73E}"/>
          </ac:picMkLst>
        </pc:picChg>
        <pc:cxnChg chg="add del mod">
          <ac:chgData name="하 유빈" userId="5da14a1c-a4fe-493e-9f19-c6e4c1a16791" providerId="ADAL" clId="{9BF4ECC3-1FCA-4CE0-9EA8-825163B8D7D8}" dt="2023-10-30T17:32:51.484" v="1310"/>
          <ac:cxnSpMkLst>
            <pc:docMk/>
            <pc:sldMk cId="1516394115" sldId="297"/>
            <ac:cxnSpMk id="20" creationId="{F517E90E-D6F5-BFAA-50B8-B51B980BCA48}"/>
          </ac:cxnSpMkLst>
        </pc:cxnChg>
        <pc:cxnChg chg="add mod">
          <ac:chgData name="하 유빈" userId="5da14a1c-a4fe-493e-9f19-c6e4c1a16791" providerId="ADAL" clId="{9BF4ECC3-1FCA-4CE0-9EA8-825163B8D7D8}" dt="2023-10-30T17:32:53.035" v="1312"/>
          <ac:cxnSpMkLst>
            <pc:docMk/>
            <pc:sldMk cId="1516394115" sldId="297"/>
            <ac:cxnSpMk id="46" creationId="{D3D6381C-0752-47C7-EBC4-B51DF15D80B6}"/>
          </ac:cxnSpMkLst>
        </pc:cxnChg>
      </pc:sldChg>
      <pc:sldChg chg="add del">
        <pc:chgData name="하 유빈" userId="5da14a1c-a4fe-493e-9f19-c6e4c1a16791" providerId="ADAL" clId="{9BF4ECC3-1FCA-4CE0-9EA8-825163B8D7D8}" dt="2023-10-30T17:37:46.616" v="1316" actId="47"/>
        <pc:sldMkLst>
          <pc:docMk/>
          <pc:sldMk cId="3156755258" sldId="298"/>
        </pc:sldMkLst>
      </pc:sldChg>
      <pc:sldChg chg="addSp delSp modSp add mod">
        <pc:chgData name="하 유빈" userId="5da14a1c-a4fe-493e-9f19-c6e4c1a16791" providerId="ADAL" clId="{9BF4ECC3-1FCA-4CE0-9EA8-825163B8D7D8}" dt="2023-10-30T17:42:26.717" v="1444" actId="1038"/>
        <pc:sldMkLst>
          <pc:docMk/>
          <pc:sldMk cId="1474216000" sldId="299"/>
        </pc:sldMkLst>
        <pc:spChg chg="add del mod">
          <ac:chgData name="하 유빈" userId="5da14a1c-a4fe-493e-9f19-c6e4c1a16791" providerId="ADAL" clId="{9BF4ECC3-1FCA-4CE0-9EA8-825163B8D7D8}" dt="2023-10-30T17:37:56.955" v="1322"/>
          <ac:spMkLst>
            <pc:docMk/>
            <pc:sldMk cId="1474216000" sldId="299"/>
            <ac:spMk id="2" creationId="{B04311BA-8A13-3112-F734-B679D5CEEB1B}"/>
          </ac:spMkLst>
        </pc:spChg>
        <pc:spChg chg="del">
          <ac:chgData name="하 유빈" userId="5da14a1c-a4fe-493e-9f19-c6e4c1a16791" providerId="ADAL" clId="{9BF4ECC3-1FCA-4CE0-9EA8-825163B8D7D8}" dt="2023-10-30T17:37:43.005" v="1314" actId="478"/>
          <ac:spMkLst>
            <pc:docMk/>
            <pc:sldMk cId="1474216000" sldId="299"/>
            <ac:spMk id="6" creationId="{7CFDD854-BE68-9477-DCBE-5173BEF2F286}"/>
          </ac:spMkLst>
        </pc:spChg>
        <pc:spChg chg="mod">
          <ac:chgData name="하 유빈" userId="5da14a1c-a4fe-493e-9f19-c6e4c1a16791" providerId="ADAL" clId="{9BF4ECC3-1FCA-4CE0-9EA8-825163B8D7D8}" dt="2023-10-30T17:37:55.052" v="1321"/>
          <ac:spMkLst>
            <pc:docMk/>
            <pc:sldMk cId="1474216000" sldId="299"/>
            <ac:spMk id="8" creationId="{2CBC52E7-9916-2D6F-B36D-9FC342028FD0}"/>
          </ac:spMkLst>
        </pc:spChg>
        <pc:spChg chg="add del mod">
          <ac:chgData name="하 유빈" userId="5da14a1c-a4fe-493e-9f19-c6e4c1a16791" providerId="ADAL" clId="{9BF4ECC3-1FCA-4CE0-9EA8-825163B8D7D8}" dt="2023-10-30T17:37:56.955" v="1322"/>
          <ac:spMkLst>
            <pc:docMk/>
            <pc:sldMk cId="1474216000" sldId="299"/>
            <ac:spMk id="9" creationId="{DBB3EC42-CD02-7D59-7210-58CE71F3FEEA}"/>
          </ac:spMkLst>
        </pc:spChg>
        <pc:spChg chg="add del mod">
          <ac:chgData name="하 유빈" userId="5da14a1c-a4fe-493e-9f19-c6e4c1a16791" providerId="ADAL" clId="{9BF4ECC3-1FCA-4CE0-9EA8-825163B8D7D8}" dt="2023-10-30T17:37:56.955" v="1322"/>
          <ac:spMkLst>
            <pc:docMk/>
            <pc:sldMk cId="1474216000" sldId="299"/>
            <ac:spMk id="10" creationId="{B02C4678-2D6E-8D50-0047-5B0A26E66A2A}"/>
          </ac:spMkLst>
        </pc:spChg>
        <pc:spChg chg="add del mod">
          <ac:chgData name="하 유빈" userId="5da14a1c-a4fe-493e-9f19-c6e4c1a16791" providerId="ADAL" clId="{9BF4ECC3-1FCA-4CE0-9EA8-825163B8D7D8}" dt="2023-10-30T17:37:56.955" v="1322"/>
          <ac:spMkLst>
            <pc:docMk/>
            <pc:sldMk cId="1474216000" sldId="299"/>
            <ac:spMk id="11" creationId="{886E5C5B-DE91-886E-49AD-81F46C001FDC}"/>
          </ac:spMkLst>
        </pc:spChg>
        <pc:spChg chg="add del mod">
          <ac:chgData name="하 유빈" userId="5da14a1c-a4fe-493e-9f19-c6e4c1a16791" providerId="ADAL" clId="{9BF4ECC3-1FCA-4CE0-9EA8-825163B8D7D8}" dt="2023-10-30T17:37:56.955" v="1322"/>
          <ac:spMkLst>
            <pc:docMk/>
            <pc:sldMk cId="1474216000" sldId="299"/>
            <ac:spMk id="12" creationId="{563FC6E2-3063-071C-00FD-327F2F9290CB}"/>
          </ac:spMkLst>
        </pc:spChg>
        <pc:spChg chg="add del mod">
          <ac:chgData name="하 유빈" userId="5da14a1c-a4fe-493e-9f19-c6e4c1a16791" providerId="ADAL" clId="{9BF4ECC3-1FCA-4CE0-9EA8-825163B8D7D8}" dt="2023-10-30T17:37:56.955" v="1322"/>
          <ac:spMkLst>
            <pc:docMk/>
            <pc:sldMk cId="1474216000" sldId="299"/>
            <ac:spMk id="13" creationId="{0A9653AC-2259-AEB0-0A01-514D5CDA8B3E}"/>
          </ac:spMkLst>
        </pc:spChg>
        <pc:spChg chg="add mod">
          <ac:chgData name="하 유빈" userId="5da14a1c-a4fe-493e-9f19-c6e4c1a16791" providerId="ADAL" clId="{9BF4ECC3-1FCA-4CE0-9EA8-825163B8D7D8}" dt="2023-10-30T17:37:56.966" v="1323"/>
          <ac:spMkLst>
            <pc:docMk/>
            <pc:sldMk cId="1474216000" sldId="299"/>
            <ac:spMk id="14" creationId="{1199C566-F392-BCF3-3B45-768EFB48A595}"/>
          </ac:spMkLst>
        </pc:spChg>
        <pc:spChg chg="mod">
          <ac:chgData name="하 유빈" userId="5da14a1c-a4fe-493e-9f19-c6e4c1a16791" providerId="ADAL" clId="{9BF4ECC3-1FCA-4CE0-9EA8-825163B8D7D8}" dt="2023-10-30T17:37:56.966" v="1323"/>
          <ac:spMkLst>
            <pc:docMk/>
            <pc:sldMk cId="1474216000" sldId="299"/>
            <ac:spMk id="17" creationId="{1D3E0021-98B9-78BB-0648-385C6D6990AF}"/>
          </ac:spMkLst>
        </pc:spChg>
        <pc:spChg chg="add mod">
          <ac:chgData name="하 유빈" userId="5da14a1c-a4fe-493e-9f19-c6e4c1a16791" providerId="ADAL" clId="{9BF4ECC3-1FCA-4CE0-9EA8-825163B8D7D8}" dt="2023-10-30T17:37:56.966" v="1323"/>
          <ac:spMkLst>
            <pc:docMk/>
            <pc:sldMk cId="1474216000" sldId="299"/>
            <ac:spMk id="18" creationId="{FFC9B346-8F71-3523-D6DA-58D53CCCF27D}"/>
          </ac:spMkLst>
        </pc:spChg>
        <pc:spChg chg="add mod">
          <ac:chgData name="하 유빈" userId="5da14a1c-a4fe-493e-9f19-c6e4c1a16791" providerId="ADAL" clId="{9BF4ECC3-1FCA-4CE0-9EA8-825163B8D7D8}" dt="2023-10-30T17:42:26.717" v="1444" actId="1038"/>
          <ac:spMkLst>
            <pc:docMk/>
            <pc:sldMk cId="1474216000" sldId="299"/>
            <ac:spMk id="19" creationId="{BFA19B9F-2C04-508A-7D45-97AFDB2579A9}"/>
          </ac:spMkLst>
        </pc:spChg>
        <pc:spChg chg="add mod">
          <ac:chgData name="하 유빈" userId="5da14a1c-a4fe-493e-9f19-c6e4c1a16791" providerId="ADAL" clId="{9BF4ECC3-1FCA-4CE0-9EA8-825163B8D7D8}" dt="2023-10-30T17:42:24.460" v="1443" actId="1038"/>
          <ac:spMkLst>
            <pc:docMk/>
            <pc:sldMk cId="1474216000" sldId="299"/>
            <ac:spMk id="20" creationId="{E43552BB-739D-752B-04AF-2D2554744775}"/>
          </ac:spMkLst>
        </pc:spChg>
        <pc:spChg chg="add mod">
          <ac:chgData name="하 유빈" userId="5da14a1c-a4fe-493e-9f19-c6e4c1a16791" providerId="ADAL" clId="{9BF4ECC3-1FCA-4CE0-9EA8-825163B8D7D8}" dt="2023-10-30T17:37:56.966" v="1323"/>
          <ac:spMkLst>
            <pc:docMk/>
            <pc:sldMk cId="1474216000" sldId="299"/>
            <ac:spMk id="21" creationId="{DE4A5D67-A1D0-998D-A371-060B30A00DAB}"/>
          </ac:spMkLst>
        </pc:spChg>
        <pc:spChg chg="add mod">
          <ac:chgData name="하 유빈" userId="5da14a1c-a4fe-493e-9f19-c6e4c1a16791" providerId="ADAL" clId="{9BF4ECC3-1FCA-4CE0-9EA8-825163B8D7D8}" dt="2023-10-30T17:37:56.966" v="1323"/>
          <ac:spMkLst>
            <pc:docMk/>
            <pc:sldMk cId="1474216000" sldId="299"/>
            <ac:spMk id="22" creationId="{48614631-C406-1062-A767-3D1759B80A42}"/>
          </ac:spMkLst>
        </pc:spChg>
        <pc:grpChg chg="add del mod">
          <ac:chgData name="하 유빈" userId="5da14a1c-a4fe-493e-9f19-c6e4c1a16791" providerId="ADAL" clId="{9BF4ECC3-1FCA-4CE0-9EA8-825163B8D7D8}" dt="2023-10-30T17:37:56.955" v="1322"/>
          <ac:grpSpMkLst>
            <pc:docMk/>
            <pc:sldMk cId="1474216000" sldId="299"/>
            <ac:grpSpMk id="3" creationId="{46710CDF-EDCE-D67F-D884-F29CB7360FA3}"/>
          </ac:grpSpMkLst>
        </pc:grpChg>
        <pc:grpChg chg="add mod">
          <ac:chgData name="하 유빈" userId="5da14a1c-a4fe-493e-9f19-c6e4c1a16791" providerId="ADAL" clId="{9BF4ECC3-1FCA-4CE0-9EA8-825163B8D7D8}" dt="2023-10-30T17:37:56.966" v="1323"/>
          <ac:grpSpMkLst>
            <pc:docMk/>
            <pc:sldMk cId="1474216000" sldId="299"/>
            <ac:grpSpMk id="15" creationId="{235AFB5F-3808-5D20-95D1-F82E413555D4}"/>
          </ac:grpSpMkLst>
        </pc:grpChg>
        <pc:picChg chg="mod">
          <ac:chgData name="하 유빈" userId="5da14a1c-a4fe-493e-9f19-c6e4c1a16791" providerId="ADAL" clId="{9BF4ECC3-1FCA-4CE0-9EA8-825163B8D7D8}" dt="2023-10-30T17:37:55.052" v="1321"/>
          <ac:picMkLst>
            <pc:docMk/>
            <pc:sldMk cId="1474216000" sldId="299"/>
            <ac:picMk id="7" creationId="{FA889825-4BD3-2A8E-1370-8CFCBEE5F3F4}"/>
          </ac:picMkLst>
        </pc:picChg>
        <pc:picChg chg="mod">
          <ac:chgData name="하 유빈" userId="5da14a1c-a4fe-493e-9f19-c6e4c1a16791" providerId="ADAL" clId="{9BF4ECC3-1FCA-4CE0-9EA8-825163B8D7D8}" dt="2023-10-30T17:37:56.966" v="1323"/>
          <ac:picMkLst>
            <pc:docMk/>
            <pc:sldMk cId="1474216000" sldId="299"/>
            <ac:picMk id="16" creationId="{2A4EC95F-CDE5-E1DB-5370-83B861F492CB}"/>
          </ac:picMkLst>
        </pc:picChg>
      </pc:sldChg>
      <pc:sldChg chg="add del">
        <pc:chgData name="하 유빈" userId="5da14a1c-a4fe-493e-9f19-c6e4c1a16791" providerId="ADAL" clId="{9BF4ECC3-1FCA-4CE0-9EA8-825163B8D7D8}" dt="2023-10-30T17:37:44.379" v="1315" actId="47"/>
        <pc:sldMkLst>
          <pc:docMk/>
          <pc:sldMk cId="2150532877" sldId="300"/>
        </pc:sldMkLst>
      </pc:sldChg>
      <pc:sldChg chg="addSp delSp modSp add mod">
        <pc:chgData name="하 유빈" userId="5da14a1c-a4fe-493e-9f19-c6e4c1a16791" providerId="ADAL" clId="{9BF4ECC3-1FCA-4CE0-9EA8-825163B8D7D8}" dt="2023-10-30T17:42:36.007" v="1446"/>
        <pc:sldMkLst>
          <pc:docMk/>
          <pc:sldMk cId="3380688319" sldId="301"/>
        </pc:sldMkLst>
        <pc:spChg chg="add del mod">
          <ac:chgData name="하 유빈" userId="5da14a1c-a4fe-493e-9f19-c6e4c1a16791" providerId="ADAL" clId="{9BF4ECC3-1FCA-4CE0-9EA8-825163B8D7D8}" dt="2023-10-30T17:38:12.705" v="1325"/>
          <ac:spMkLst>
            <pc:docMk/>
            <pc:sldMk cId="3380688319" sldId="301"/>
            <ac:spMk id="2" creationId="{8384305A-DE49-5942-6A5B-E7B7F1ECF038}"/>
          </ac:spMkLst>
        </pc:spChg>
        <pc:spChg chg="add del mod">
          <ac:chgData name="하 유빈" userId="5da14a1c-a4fe-493e-9f19-c6e4c1a16791" providerId="ADAL" clId="{9BF4ECC3-1FCA-4CE0-9EA8-825163B8D7D8}" dt="2023-10-30T17:38:12.705" v="1325"/>
          <ac:spMkLst>
            <pc:docMk/>
            <pc:sldMk cId="3380688319" sldId="301"/>
            <ac:spMk id="3" creationId="{968D6FF7-88A8-4351-6EF8-80EBD821F437}"/>
          </ac:spMkLst>
        </pc:spChg>
        <pc:spChg chg="del">
          <ac:chgData name="하 유빈" userId="5da14a1c-a4fe-493e-9f19-c6e4c1a16791" providerId="ADAL" clId="{9BF4ECC3-1FCA-4CE0-9EA8-825163B8D7D8}" dt="2023-10-30T17:32:42.148" v="1308" actId="478"/>
          <ac:spMkLst>
            <pc:docMk/>
            <pc:sldMk cId="3380688319" sldId="301"/>
            <ac:spMk id="6" creationId="{7CFDD854-BE68-9477-DCBE-5173BEF2F286}"/>
          </ac:spMkLst>
        </pc:spChg>
        <pc:spChg chg="mod">
          <ac:chgData name="하 유빈" userId="5da14a1c-a4fe-493e-9f19-c6e4c1a16791" providerId="ADAL" clId="{9BF4ECC3-1FCA-4CE0-9EA8-825163B8D7D8}" dt="2023-10-30T17:38:11.266" v="1324"/>
          <ac:spMkLst>
            <pc:docMk/>
            <pc:sldMk cId="3380688319" sldId="301"/>
            <ac:spMk id="9" creationId="{6718DE1C-13D9-EBE4-0C76-AB5015530C86}"/>
          </ac:spMkLst>
        </pc:spChg>
        <pc:spChg chg="add del mod">
          <ac:chgData name="하 유빈" userId="5da14a1c-a4fe-493e-9f19-c6e4c1a16791" providerId="ADAL" clId="{9BF4ECC3-1FCA-4CE0-9EA8-825163B8D7D8}" dt="2023-10-30T17:38:12.705" v="1325"/>
          <ac:spMkLst>
            <pc:docMk/>
            <pc:sldMk cId="3380688319" sldId="301"/>
            <ac:spMk id="10" creationId="{424DC5C4-ADF2-11C5-340B-3480FD461C9D}"/>
          </ac:spMkLst>
        </pc:spChg>
        <pc:spChg chg="add del mod">
          <ac:chgData name="하 유빈" userId="5da14a1c-a4fe-493e-9f19-c6e4c1a16791" providerId="ADAL" clId="{9BF4ECC3-1FCA-4CE0-9EA8-825163B8D7D8}" dt="2023-10-30T17:38:12.705" v="1325"/>
          <ac:spMkLst>
            <pc:docMk/>
            <pc:sldMk cId="3380688319" sldId="301"/>
            <ac:spMk id="11" creationId="{12EED81F-7DD4-C1F5-4830-B681B0DE5707}"/>
          </ac:spMkLst>
        </pc:spChg>
        <pc:spChg chg="add del mod">
          <ac:chgData name="하 유빈" userId="5da14a1c-a4fe-493e-9f19-c6e4c1a16791" providerId="ADAL" clId="{9BF4ECC3-1FCA-4CE0-9EA8-825163B8D7D8}" dt="2023-10-30T17:38:12.705" v="1325"/>
          <ac:spMkLst>
            <pc:docMk/>
            <pc:sldMk cId="3380688319" sldId="301"/>
            <ac:spMk id="12" creationId="{7BBB5F7F-D283-4BD7-688B-105DEED380DA}"/>
          </ac:spMkLst>
        </pc:spChg>
        <pc:spChg chg="add del mod">
          <ac:chgData name="하 유빈" userId="5da14a1c-a4fe-493e-9f19-c6e4c1a16791" providerId="ADAL" clId="{9BF4ECC3-1FCA-4CE0-9EA8-825163B8D7D8}" dt="2023-10-30T17:38:12.705" v="1325"/>
          <ac:spMkLst>
            <pc:docMk/>
            <pc:sldMk cId="3380688319" sldId="301"/>
            <ac:spMk id="13" creationId="{080F7988-D382-BE69-BD40-464677AB92DC}"/>
          </ac:spMkLst>
        </pc:spChg>
        <pc:spChg chg="add del mod">
          <ac:chgData name="하 유빈" userId="5da14a1c-a4fe-493e-9f19-c6e4c1a16791" providerId="ADAL" clId="{9BF4ECC3-1FCA-4CE0-9EA8-825163B8D7D8}" dt="2023-10-30T17:38:12.705" v="1325"/>
          <ac:spMkLst>
            <pc:docMk/>
            <pc:sldMk cId="3380688319" sldId="301"/>
            <ac:spMk id="14" creationId="{317DD89D-64F3-4E32-4EF7-7BA8459AF4FF}"/>
          </ac:spMkLst>
        </pc:spChg>
        <pc:spChg chg="add del mod">
          <ac:chgData name="하 유빈" userId="5da14a1c-a4fe-493e-9f19-c6e4c1a16791" providerId="ADAL" clId="{9BF4ECC3-1FCA-4CE0-9EA8-825163B8D7D8}" dt="2023-10-30T17:38:12.705" v="1325"/>
          <ac:spMkLst>
            <pc:docMk/>
            <pc:sldMk cId="3380688319" sldId="301"/>
            <ac:spMk id="15" creationId="{AEF94C8D-D623-EF8C-B006-2F3AFF392DEA}"/>
          </ac:spMkLst>
        </pc:spChg>
        <pc:spChg chg="add mod">
          <ac:chgData name="하 유빈" userId="5da14a1c-a4fe-493e-9f19-c6e4c1a16791" providerId="ADAL" clId="{9BF4ECC3-1FCA-4CE0-9EA8-825163B8D7D8}" dt="2023-10-30T17:38:54.971" v="1334" actId="14100"/>
          <ac:spMkLst>
            <pc:docMk/>
            <pc:sldMk cId="3380688319" sldId="301"/>
            <ac:spMk id="16" creationId="{B0683AB8-3F5B-F917-E7DF-CDCE5A8FB854}"/>
          </ac:spMkLst>
        </pc:spChg>
        <pc:spChg chg="add mod">
          <ac:chgData name="하 유빈" userId="5da14a1c-a4fe-493e-9f19-c6e4c1a16791" providerId="ADAL" clId="{9BF4ECC3-1FCA-4CE0-9EA8-825163B8D7D8}" dt="2023-10-30T17:38:12.720" v="1326"/>
          <ac:spMkLst>
            <pc:docMk/>
            <pc:sldMk cId="3380688319" sldId="301"/>
            <ac:spMk id="17" creationId="{AF636131-A8B9-C824-DA5C-A6049905A6EF}"/>
          </ac:spMkLst>
        </pc:spChg>
        <pc:spChg chg="mod">
          <ac:chgData name="하 유빈" userId="5da14a1c-a4fe-493e-9f19-c6e4c1a16791" providerId="ADAL" clId="{9BF4ECC3-1FCA-4CE0-9EA8-825163B8D7D8}" dt="2023-10-30T17:38:12.720" v="1326"/>
          <ac:spMkLst>
            <pc:docMk/>
            <pc:sldMk cId="3380688319" sldId="301"/>
            <ac:spMk id="20" creationId="{D4163315-FF39-A207-1C74-274A94B76A22}"/>
          </ac:spMkLst>
        </pc:spChg>
        <pc:spChg chg="add del mod">
          <ac:chgData name="하 유빈" userId="5da14a1c-a4fe-493e-9f19-c6e4c1a16791" providerId="ADAL" clId="{9BF4ECC3-1FCA-4CE0-9EA8-825163B8D7D8}" dt="2023-10-30T17:42:35.719" v="1445" actId="478"/>
          <ac:spMkLst>
            <pc:docMk/>
            <pc:sldMk cId="3380688319" sldId="301"/>
            <ac:spMk id="21" creationId="{74ED1C22-28F1-9E30-8C9F-B10C3BE0BFBA}"/>
          </ac:spMkLst>
        </pc:spChg>
        <pc:spChg chg="add del mod">
          <ac:chgData name="하 유빈" userId="5da14a1c-a4fe-493e-9f19-c6e4c1a16791" providerId="ADAL" clId="{9BF4ECC3-1FCA-4CE0-9EA8-825163B8D7D8}" dt="2023-10-30T17:42:35.719" v="1445" actId="478"/>
          <ac:spMkLst>
            <pc:docMk/>
            <pc:sldMk cId="3380688319" sldId="301"/>
            <ac:spMk id="22" creationId="{ABC91440-E68A-ADDB-9F3D-98340E1F815B}"/>
          </ac:spMkLst>
        </pc:spChg>
        <pc:spChg chg="add del mod">
          <ac:chgData name="하 유빈" userId="5da14a1c-a4fe-493e-9f19-c6e4c1a16791" providerId="ADAL" clId="{9BF4ECC3-1FCA-4CE0-9EA8-825163B8D7D8}" dt="2023-10-30T17:42:35.719" v="1445" actId="478"/>
          <ac:spMkLst>
            <pc:docMk/>
            <pc:sldMk cId="3380688319" sldId="301"/>
            <ac:spMk id="23" creationId="{5EF06350-888C-0BD2-6C24-9A6309609FDD}"/>
          </ac:spMkLst>
        </pc:spChg>
        <pc:spChg chg="add del mod">
          <ac:chgData name="하 유빈" userId="5da14a1c-a4fe-493e-9f19-c6e4c1a16791" providerId="ADAL" clId="{9BF4ECC3-1FCA-4CE0-9EA8-825163B8D7D8}" dt="2023-10-30T17:42:35.719" v="1445" actId="478"/>
          <ac:spMkLst>
            <pc:docMk/>
            <pc:sldMk cId="3380688319" sldId="301"/>
            <ac:spMk id="24" creationId="{991ECF78-68A1-C714-9DFA-F5776B6015EA}"/>
          </ac:spMkLst>
        </pc:spChg>
        <pc:spChg chg="add mod">
          <ac:chgData name="하 유빈" userId="5da14a1c-a4fe-493e-9f19-c6e4c1a16791" providerId="ADAL" clId="{9BF4ECC3-1FCA-4CE0-9EA8-825163B8D7D8}" dt="2023-10-30T17:38:12.720" v="1326"/>
          <ac:spMkLst>
            <pc:docMk/>
            <pc:sldMk cId="3380688319" sldId="301"/>
            <ac:spMk id="25" creationId="{C8F09836-FFAA-7076-70AA-58D18AFD71CF}"/>
          </ac:spMkLst>
        </pc:spChg>
        <pc:spChg chg="add mod">
          <ac:chgData name="하 유빈" userId="5da14a1c-a4fe-493e-9f19-c6e4c1a16791" providerId="ADAL" clId="{9BF4ECC3-1FCA-4CE0-9EA8-825163B8D7D8}" dt="2023-10-30T17:38:15.353" v="1327" actId="14100"/>
          <ac:spMkLst>
            <pc:docMk/>
            <pc:sldMk cId="3380688319" sldId="301"/>
            <ac:spMk id="26" creationId="{D87EBB70-2F6C-7BA8-89D5-D03F1DFD5A9D}"/>
          </ac:spMkLst>
        </pc:spChg>
        <pc:spChg chg="add mod">
          <ac:chgData name="하 유빈" userId="5da14a1c-a4fe-493e-9f19-c6e4c1a16791" providerId="ADAL" clId="{9BF4ECC3-1FCA-4CE0-9EA8-825163B8D7D8}" dt="2023-10-30T17:42:36.007" v="1446"/>
          <ac:spMkLst>
            <pc:docMk/>
            <pc:sldMk cId="3380688319" sldId="301"/>
            <ac:spMk id="27" creationId="{1D719800-D723-F7FE-F544-8E08D2FE1AB6}"/>
          </ac:spMkLst>
        </pc:spChg>
        <pc:spChg chg="add mod">
          <ac:chgData name="하 유빈" userId="5da14a1c-a4fe-493e-9f19-c6e4c1a16791" providerId="ADAL" clId="{9BF4ECC3-1FCA-4CE0-9EA8-825163B8D7D8}" dt="2023-10-30T17:42:36.007" v="1446"/>
          <ac:spMkLst>
            <pc:docMk/>
            <pc:sldMk cId="3380688319" sldId="301"/>
            <ac:spMk id="28" creationId="{AF02F3C7-D759-E1F9-A98B-9FF191C4123A}"/>
          </ac:spMkLst>
        </pc:spChg>
        <pc:spChg chg="add mod">
          <ac:chgData name="하 유빈" userId="5da14a1c-a4fe-493e-9f19-c6e4c1a16791" providerId="ADAL" clId="{9BF4ECC3-1FCA-4CE0-9EA8-825163B8D7D8}" dt="2023-10-30T17:42:36.007" v="1446"/>
          <ac:spMkLst>
            <pc:docMk/>
            <pc:sldMk cId="3380688319" sldId="301"/>
            <ac:spMk id="29" creationId="{AA0202CA-F61D-7E9B-B85A-08066AC8A392}"/>
          </ac:spMkLst>
        </pc:spChg>
        <pc:spChg chg="add mod">
          <ac:chgData name="하 유빈" userId="5da14a1c-a4fe-493e-9f19-c6e4c1a16791" providerId="ADAL" clId="{9BF4ECC3-1FCA-4CE0-9EA8-825163B8D7D8}" dt="2023-10-30T17:42:36.007" v="1446"/>
          <ac:spMkLst>
            <pc:docMk/>
            <pc:sldMk cId="3380688319" sldId="301"/>
            <ac:spMk id="30" creationId="{97E17FAE-DA86-FEBB-7D38-65E1E3C2EFF4}"/>
          </ac:spMkLst>
        </pc:spChg>
        <pc:grpChg chg="add del mod">
          <ac:chgData name="하 유빈" userId="5da14a1c-a4fe-493e-9f19-c6e4c1a16791" providerId="ADAL" clId="{9BF4ECC3-1FCA-4CE0-9EA8-825163B8D7D8}" dt="2023-10-30T17:38:12.705" v="1325"/>
          <ac:grpSpMkLst>
            <pc:docMk/>
            <pc:sldMk cId="3380688319" sldId="301"/>
            <ac:grpSpMk id="7" creationId="{81843897-3FBB-1486-9D91-8DFD1634F97F}"/>
          </ac:grpSpMkLst>
        </pc:grpChg>
        <pc:grpChg chg="add mod">
          <ac:chgData name="하 유빈" userId="5da14a1c-a4fe-493e-9f19-c6e4c1a16791" providerId="ADAL" clId="{9BF4ECC3-1FCA-4CE0-9EA8-825163B8D7D8}" dt="2023-10-30T17:38:12.720" v="1326"/>
          <ac:grpSpMkLst>
            <pc:docMk/>
            <pc:sldMk cId="3380688319" sldId="301"/>
            <ac:grpSpMk id="18" creationId="{DDCEE58E-4183-67A2-B2EA-607A0DB930C6}"/>
          </ac:grpSpMkLst>
        </pc:grpChg>
        <pc:picChg chg="mod">
          <ac:chgData name="하 유빈" userId="5da14a1c-a4fe-493e-9f19-c6e4c1a16791" providerId="ADAL" clId="{9BF4ECC3-1FCA-4CE0-9EA8-825163B8D7D8}" dt="2023-10-30T17:38:11.266" v="1324"/>
          <ac:picMkLst>
            <pc:docMk/>
            <pc:sldMk cId="3380688319" sldId="301"/>
            <ac:picMk id="8" creationId="{64C32EF7-F7BC-E2DF-9155-B440C1D61423}"/>
          </ac:picMkLst>
        </pc:picChg>
        <pc:picChg chg="mod">
          <ac:chgData name="하 유빈" userId="5da14a1c-a4fe-493e-9f19-c6e4c1a16791" providerId="ADAL" clId="{9BF4ECC3-1FCA-4CE0-9EA8-825163B8D7D8}" dt="2023-10-30T17:38:12.720" v="1326"/>
          <ac:picMkLst>
            <pc:docMk/>
            <pc:sldMk cId="3380688319" sldId="301"/>
            <ac:picMk id="19" creationId="{97F9B29D-967A-A407-A82E-98938B432581}"/>
          </ac:picMkLst>
        </pc:picChg>
      </pc:sldChg>
      <pc:sldChg chg="addSp delSp modSp add mod">
        <pc:chgData name="하 유빈" userId="5da14a1c-a4fe-493e-9f19-c6e4c1a16791" providerId="ADAL" clId="{9BF4ECC3-1FCA-4CE0-9EA8-825163B8D7D8}" dt="2023-10-30T17:42:40.499" v="1448"/>
        <pc:sldMkLst>
          <pc:docMk/>
          <pc:sldMk cId="3766799249" sldId="302"/>
        </pc:sldMkLst>
        <pc:spChg chg="add del mod">
          <ac:chgData name="하 유빈" userId="5da14a1c-a4fe-493e-9f19-c6e4c1a16791" providerId="ADAL" clId="{9BF4ECC3-1FCA-4CE0-9EA8-825163B8D7D8}" dt="2023-10-30T17:38:28.918" v="1329"/>
          <ac:spMkLst>
            <pc:docMk/>
            <pc:sldMk cId="3766799249" sldId="302"/>
            <ac:spMk id="2" creationId="{D6410B90-3718-75FE-DDBE-AFB9A4DB990E}"/>
          </ac:spMkLst>
        </pc:spChg>
        <pc:spChg chg="add del mod">
          <ac:chgData name="하 유빈" userId="5da14a1c-a4fe-493e-9f19-c6e4c1a16791" providerId="ADAL" clId="{9BF4ECC3-1FCA-4CE0-9EA8-825163B8D7D8}" dt="2023-10-30T17:38:28.918" v="1329"/>
          <ac:spMkLst>
            <pc:docMk/>
            <pc:sldMk cId="3766799249" sldId="302"/>
            <ac:spMk id="3" creationId="{F728F73E-2E70-03D7-404D-6BB8713B0E89}"/>
          </ac:spMkLst>
        </pc:spChg>
        <pc:spChg chg="add del mod">
          <ac:chgData name="하 유빈" userId="5da14a1c-a4fe-493e-9f19-c6e4c1a16791" providerId="ADAL" clId="{9BF4ECC3-1FCA-4CE0-9EA8-825163B8D7D8}" dt="2023-10-30T17:38:28.918" v="1329"/>
          <ac:spMkLst>
            <pc:docMk/>
            <pc:sldMk cId="3766799249" sldId="302"/>
            <ac:spMk id="6" creationId="{841CF744-42E7-183F-032E-73FFBD2D00E5}"/>
          </ac:spMkLst>
        </pc:spChg>
        <pc:spChg chg="mod">
          <ac:chgData name="하 유빈" userId="5da14a1c-a4fe-493e-9f19-c6e4c1a16791" providerId="ADAL" clId="{9BF4ECC3-1FCA-4CE0-9EA8-825163B8D7D8}" dt="2023-10-30T17:38:27.271" v="1328"/>
          <ac:spMkLst>
            <pc:docMk/>
            <pc:sldMk cId="3766799249" sldId="302"/>
            <ac:spMk id="9" creationId="{39CDBF1E-A9C2-E8F6-F459-A741B495838D}"/>
          </ac:spMkLst>
        </pc:spChg>
        <pc:spChg chg="add del mod">
          <ac:chgData name="하 유빈" userId="5da14a1c-a4fe-493e-9f19-c6e4c1a16791" providerId="ADAL" clId="{9BF4ECC3-1FCA-4CE0-9EA8-825163B8D7D8}" dt="2023-10-30T17:38:28.918" v="1329"/>
          <ac:spMkLst>
            <pc:docMk/>
            <pc:sldMk cId="3766799249" sldId="302"/>
            <ac:spMk id="10" creationId="{4708C908-8F01-1899-056D-3A333F44AAD1}"/>
          </ac:spMkLst>
        </pc:spChg>
        <pc:spChg chg="add del mod">
          <ac:chgData name="하 유빈" userId="5da14a1c-a4fe-493e-9f19-c6e4c1a16791" providerId="ADAL" clId="{9BF4ECC3-1FCA-4CE0-9EA8-825163B8D7D8}" dt="2023-10-30T17:38:28.918" v="1329"/>
          <ac:spMkLst>
            <pc:docMk/>
            <pc:sldMk cId="3766799249" sldId="302"/>
            <ac:spMk id="11" creationId="{B1816835-E751-C9C4-752C-4FC9F37A7CA2}"/>
          </ac:spMkLst>
        </pc:spChg>
        <pc:spChg chg="add del mod">
          <ac:chgData name="하 유빈" userId="5da14a1c-a4fe-493e-9f19-c6e4c1a16791" providerId="ADAL" clId="{9BF4ECC3-1FCA-4CE0-9EA8-825163B8D7D8}" dt="2023-10-30T17:38:28.918" v="1329"/>
          <ac:spMkLst>
            <pc:docMk/>
            <pc:sldMk cId="3766799249" sldId="302"/>
            <ac:spMk id="12" creationId="{61C98D01-BC06-AF06-FEAE-A00D9887D974}"/>
          </ac:spMkLst>
        </pc:spChg>
        <pc:spChg chg="add del mod">
          <ac:chgData name="하 유빈" userId="5da14a1c-a4fe-493e-9f19-c6e4c1a16791" providerId="ADAL" clId="{9BF4ECC3-1FCA-4CE0-9EA8-825163B8D7D8}" dt="2023-10-30T17:38:28.918" v="1329"/>
          <ac:spMkLst>
            <pc:docMk/>
            <pc:sldMk cId="3766799249" sldId="302"/>
            <ac:spMk id="13" creationId="{8ACE8943-5E6C-3639-3338-F62121730C17}"/>
          </ac:spMkLst>
        </pc:spChg>
        <pc:spChg chg="add del mod">
          <ac:chgData name="하 유빈" userId="5da14a1c-a4fe-493e-9f19-c6e4c1a16791" providerId="ADAL" clId="{9BF4ECC3-1FCA-4CE0-9EA8-825163B8D7D8}" dt="2023-10-30T17:38:28.918" v="1329"/>
          <ac:spMkLst>
            <pc:docMk/>
            <pc:sldMk cId="3766799249" sldId="302"/>
            <ac:spMk id="14" creationId="{A39147E8-1909-F2BE-C4C3-C361EFCC352E}"/>
          </ac:spMkLst>
        </pc:spChg>
        <pc:spChg chg="add del mod">
          <ac:chgData name="하 유빈" userId="5da14a1c-a4fe-493e-9f19-c6e4c1a16791" providerId="ADAL" clId="{9BF4ECC3-1FCA-4CE0-9EA8-825163B8D7D8}" dt="2023-10-30T17:38:28.918" v="1329"/>
          <ac:spMkLst>
            <pc:docMk/>
            <pc:sldMk cId="3766799249" sldId="302"/>
            <ac:spMk id="15" creationId="{A6E1EDD2-930C-F7E1-C450-764F9D652283}"/>
          </ac:spMkLst>
        </pc:spChg>
        <pc:spChg chg="add del mod">
          <ac:chgData name="하 유빈" userId="5da14a1c-a4fe-493e-9f19-c6e4c1a16791" providerId="ADAL" clId="{9BF4ECC3-1FCA-4CE0-9EA8-825163B8D7D8}" dt="2023-10-30T17:38:28.918" v="1329"/>
          <ac:spMkLst>
            <pc:docMk/>
            <pc:sldMk cId="3766799249" sldId="302"/>
            <ac:spMk id="16" creationId="{EDEC0664-8EBE-D048-19E4-6550DAD24C3B}"/>
          </ac:spMkLst>
        </pc:spChg>
        <pc:spChg chg="add del mod">
          <ac:chgData name="하 유빈" userId="5da14a1c-a4fe-493e-9f19-c6e4c1a16791" providerId="ADAL" clId="{9BF4ECC3-1FCA-4CE0-9EA8-825163B8D7D8}" dt="2023-10-30T17:38:28.918" v="1329"/>
          <ac:spMkLst>
            <pc:docMk/>
            <pc:sldMk cId="3766799249" sldId="302"/>
            <ac:spMk id="17" creationId="{DEE4F32F-C2E5-D69D-C167-6D38391DECAB}"/>
          </ac:spMkLst>
        </pc:spChg>
        <pc:spChg chg="mod">
          <ac:chgData name="하 유빈" userId="5da14a1c-a4fe-493e-9f19-c6e4c1a16791" providerId="ADAL" clId="{9BF4ECC3-1FCA-4CE0-9EA8-825163B8D7D8}" dt="2023-10-30T17:38:27.271" v="1328"/>
          <ac:spMkLst>
            <pc:docMk/>
            <pc:sldMk cId="3766799249" sldId="302"/>
            <ac:spMk id="20" creationId="{97D63116-FA9B-557C-1D98-448936FE5BA5}"/>
          </ac:spMkLst>
        </pc:spChg>
        <pc:spChg chg="mod">
          <ac:chgData name="하 유빈" userId="5da14a1c-a4fe-493e-9f19-c6e4c1a16791" providerId="ADAL" clId="{9BF4ECC3-1FCA-4CE0-9EA8-825163B8D7D8}" dt="2023-10-30T17:38:27.271" v="1328"/>
          <ac:spMkLst>
            <pc:docMk/>
            <pc:sldMk cId="3766799249" sldId="302"/>
            <ac:spMk id="21" creationId="{119CC8DC-C5B7-2926-74F0-951678C63DAA}"/>
          </ac:spMkLst>
        </pc:spChg>
        <pc:spChg chg="add mod">
          <ac:chgData name="하 유빈" userId="5da14a1c-a4fe-493e-9f19-c6e4c1a16791" providerId="ADAL" clId="{9BF4ECC3-1FCA-4CE0-9EA8-825163B8D7D8}" dt="2023-10-30T17:38:53.658" v="1333" actId="14100"/>
          <ac:spMkLst>
            <pc:docMk/>
            <pc:sldMk cId="3766799249" sldId="302"/>
            <ac:spMk id="22" creationId="{CAF15CF5-781A-C7AC-D950-AF9AD30AC7CF}"/>
          </ac:spMkLst>
        </pc:spChg>
        <pc:spChg chg="add mod">
          <ac:chgData name="하 유빈" userId="5da14a1c-a4fe-493e-9f19-c6e4c1a16791" providerId="ADAL" clId="{9BF4ECC3-1FCA-4CE0-9EA8-825163B8D7D8}" dt="2023-10-30T17:38:28.935" v="1330"/>
          <ac:spMkLst>
            <pc:docMk/>
            <pc:sldMk cId="3766799249" sldId="302"/>
            <ac:spMk id="23" creationId="{364241E7-6AE4-D468-11E3-1D751AE57965}"/>
          </ac:spMkLst>
        </pc:spChg>
        <pc:spChg chg="add mod">
          <ac:chgData name="하 유빈" userId="5da14a1c-a4fe-493e-9f19-c6e4c1a16791" providerId="ADAL" clId="{9BF4ECC3-1FCA-4CE0-9EA8-825163B8D7D8}" dt="2023-10-30T17:38:28.935" v="1330"/>
          <ac:spMkLst>
            <pc:docMk/>
            <pc:sldMk cId="3766799249" sldId="302"/>
            <ac:spMk id="24" creationId="{916F496A-28B0-BBF3-C6D4-CB75A2ED39F6}"/>
          </ac:spMkLst>
        </pc:spChg>
        <pc:spChg chg="mod">
          <ac:chgData name="하 유빈" userId="5da14a1c-a4fe-493e-9f19-c6e4c1a16791" providerId="ADAL" clId="{9BF4ECC3-1FCA-4CE0-9EA8-825163B8D7D8}" dt="2023-10-30T17:38:28.935" v="1330"/>
          <ac:spMkLst>
            <pc:docMk/>
            <pc:sldMk cId="3766799249" sldId="302"/>
            <ac:spMk id="27" creationId="{67F3153F-C1AC-07A6-2730-3DCE7F0B75A5}"/>
          </ac:spMkLst>
        </pc:spChg>
        <pc:spChg chg="add mod">
          <ac:chgData name="하 유빈" userId="5da14a1c-a4fe-493e-9f19-c6e4c1a16791" providerId="ADAL" clId="{9BF4ECC3-1FCA-4CE0-9EA8-825163B8D7D8}" dt="2023-10-30T17:38:28.935" v="1330"/>
          <ac:spMkLst>
            <pc:docMk/>
            <pc:sldMk cId="3766799249" sldId="302"/>
            <ac:spMk id="28" creationId="{3E1A4AD1-848D-0C6B-F159-762E92920ABD}"/>
          </ac:spMkLst>
        </pc:spChg>
        <pc:spChg chg="add del mod">
          <ac:chgData name="하 유빈" userId="5da14a1c-a4fe-493e-9f19-c6e4c1a16791" providerId="ADAL" clId="{9BF4ECC3-1FCA-4CE0-9EA8-825163B8D7D8}" dt="2023-10-30T17:42:40.271" v="1447" actId="478"/>
          <ac:spMkLst>
            <pc:docMk/>
            <pc:sldMk cId="3766799249" sldId="302"/>
            <ac:spMk id="29" creationId="{042D62E4-6674-9868-1F66-EF8DD44456E3}"/>
          </ac:spMkLst>
        </pc:spChg>
        <pc:spChg chg="add del mod">
          <ac:chgData name="하 유빈" userId="5da14a1c-a4fe-493e-9f19-c6e4c1a16791" providerId="ADAL" clId="{9BF4ECC3-1FCA-4CE0-9EA8-825163B8D7D8}" dt="2023-10-30T17:42:40.271" v="1447" actId="478"/>
          <ac:spMkLst>
            <pc:docMk/>
            <pc:sldMk cId="3766799249" sldId="302"/>
            <ac:spMk id="30" creationId="{442C37EF-0B81-24EA-818F-CA35A94EBDA9}"/>
          </ac:spMkLst>
        </pc:spChg>
        <pc:spChg chg="add del mod">
          <ac:chgData name="하 유빈" userId="5da14a1c-a4fe-493e-9f19-c6e4c1a16791" providerId="ADAL" clId="{9BF4ECC3-1FCA-4CE0-9EA8-825163B8D7D8}" dt="2023-10-30T17:42:40.271" v="1447" actId="478"/>
          <ac:spMkLst>
            <pc:docMk/>
            <pc:sldMk cId="3766799249" sldId="302"/>
            <ac:spMk id="31" creationId="{CE4851AF-D184-15A1-74A3-FE0116287E1E}"/>
          </ac:spMkLst>
        </pc:spChg>
        <pc:spChg chg="add del mod">
          <ac:chgData name="하 유빈" userId="5da14a1c-a4fe-493e-9f19-c6e4c1a16791" providerId="ADAL" clId="{9BF4ECC3-1FCA-4CE0-9EA8-825163B8D7D8}" dt="2023-10-30T17:42:40.271" v="1447" actId="478"/>
          <ac:spMkLst>
            <pc:docMk/>
            <pc:sldMk cId="3766799249" sldId="302"/>
            <ac:spMk id="32" creationId="{B044F8FD-00C2-757C-4DA7-1E4BFA9A8EFF}"/>
          </ac:spMkLst>
        </pc:spChg>
        <pc:spChg chg="add mod">
          <ac:chgData name="하 유빈" userId="5da14a1c-a4fe-493e-9f19-c6e4c1a16791" providerId="ADAL" clId="{9BF4ECC3-1FCA-4CE0-9EA8-825163B8D7D8}" dt="2023-10-30T17:38:28.935" v="1330"/>
          <ac:spMkLst>
            <pc:docMk/>
            <pc:sldMk cId="3766799249" sldId="302"/>
            <ac:spMk id="33" creationId="{3FB5C0BD-723F-1A40-17EC-DB3EE71EDB37}"/>
          </ac:spMkLst>
        </pc:spChg>
        <pc:spChg chg="add mod">
          <ac:chgData name="하 유빈" userId="5da14a1c-a4fe-493e-9f19-c6e4c1a16791" providerId="ADAL" clId="{9BF4ECC3-1FCA-4CE0-9EA8-825163B8D7D8}" dt="2023-10-30T17:38:28.935" v="1330"/>
          <ac:spMkLst>
            <pc:docMk/>
            <pc:sldMk cId="3766799249" sldId="302"/>
            <ac:spMk id="34" creationId="{E5902445-00BF-29CE-435A-69CF1D6D0D29}"/>
          </ac:spMkLst>
        </pc:spChg>
        <pc:spChg chg="add mod">
          <ac:chgData name="하 유빈" userId="5da14a1c-a4fe-493e-9f19-c6e4c1a16791" providerId="ADAL" clId="{9BF4ECC3-1FCA-4CE0-9EA8-825163B8D7D8}" dt="2023-10-30T17:38:28.935" v="1330"/>
          <ac:spMkLst>
            <pc:docMk/>
            <pc:sldMk cId="3766799249" sldId="302"/>
            <ac:spMk id="35" creationId="{7C27E84D-7EE6-8DE3-A039-D5610B1387DB}"/>
          </ac:spMkLst>
        </pc:spChg>
        <pc:spChg chg="mod">
          <ac:chgData name="하 유빈" userId="5da14a1c-a4fe-493e-9f19-c6e4c1a16791" providerId="ADAL" clId="{9BF4ECC3-1FCA-4CE0-9EA8-825163B8D7D8}" dt="2023-10-30T17:38:28.935" v="1330"/>
          <ac:spMkLst>
            <pc:docMk/>
            <pc:sldMk cId="3766799249" sldId="302"/>
            <ac:spMk id="38" creationId="{F62E2956-ACFC-2526-77F1-C8AA289EF6DC}"/>
          </ac:spMkLst>
        </pc:spChg>
        <pc:spChg chg="mod">
          <ac:chgData name="하 유빈" userId="5da14a1c-a4fe-493e-9f19-c6e4c1a16791" providerId="ADAL" clId="{9BF4ECC3-1FCA-4CE0-9EA8-825163B8D7D8}" dt="2023-10-30T17:38:28.935" v="1330"/>
          <ac:spMkLst>
            <pc:docMk/>
            <pc:sldMk cId="3766799249" sldId="302"/>
            <ac:spMk id="39" creationId="{33E77912-E12B-58E3-F3CC-359FAB289DCC}"/>
          </ac:spMkLst>
        </pc:spChg>
        <pc:spChg chg="add mod">
          <ac:chgData name="하 유빈" userId="5da14a1c-a4fe-493e-9f19-c6e4c1a16791" providerId="ADAL" clId="{9BF4ECC3-1FCA-4CE0-9EA8-825163B8D7D8}" dt="2023-10-30T17:42:40.499" v="1448"/>
          <ac:spMkLst>
            <pc:docMk/>
            <pc:sldMk cId="3766799249" sldId="302"/>
            <ac:spMk id="40" creationId="{B5A000EA-12BC-36D0-FB4A-502FE54A12F6}"/>
          </ac:spMkLst>
        </pc:spChg>
        <pc:spChg chg="add mod">
          <ac:chgData name="하 유빈" userId="5da14a1c-a4fe-493e-9f19-c6e4c1a16791" providerId="ADAL" clId="{9BF4ECC3-1FCA-4CE0-9EA8-825163B8D7D8}" dt="2023-10-30T17:42:40.499" v="1448"/>
          <ac:spMkLst>
            <pc:docMk/>
            <pc:sldMk cId="3766799249" sldId="302"/>
            <ac:spMk id="41" creationId="{FC3444A1-21A1-8DD6-B107-B0DCFD00079E}"/>
          </ac:spMkLst>
        </pc:spChg>
        <pc:spChg chg="add mod">
          <ac:chgData name="하 유빈" userId="5da14a1c-a4fe-493e-9f19-c6e4c1a16791" providerId="ADAL" clId="{9BF4ECC3-1FCA-4CE0-9EA8-825163B8D7D8}" dt="2023-10-30T17:42:40.499" v="1448"/>
          <ac:spMkLst>
            <pc:docMk/>
            <pc:sldMk cId="3766799249" sldId="302"/>
            <ac:spMk id="42" creationId="{FF8655DE-A028-DC46-33F5-F76AA6528190}"/>
          </ac:spMkLst>
        </pc:spChg>
        <pc:spChg chg="add mod">
          <ac:chgData name="하 유빈" userId="5da14a1c-a4fe-493e-9f19-c6e4c1a16791" providerId="ADAL" clId="{9BF4ECC3-1FCA-4CE0-9EA8-825163B8D7D8}" dt="2023-10-30T17:42:40.499" v="1448"/>
          <ac:spMkLst>
            <pc:docMk/>
            <pc:sldMk cId="3766799249" sldId="302"/>
            <ac:spMk id="43" creationId="{53B6CA67-EEE8-482A-921E-5A66DF4A2C94}"/>
          </ac:spMkLst>
        </pc:spChg>
        <pc:grpChg chg="add del mod">
          <ac:chgData name="하 유빈" userId="5da14a1c-a4fe-493e-9f19-c6e4c1a16791" providerId="ADAL" clId="{9BF4ECC3-1FCA-4CE0-9EA8-825163B8D7D8}" dt="2023-10-30T17:38:28.918" v="1329"/>
          <ac:grpSpMkLst>
            <pc:docMk/>
            <pc:sldMk cId="3766799249" sldId="302"/>
            <ac:grpSpMk id="7" creationId="{B677AE6B-2A31-6C60-352D-4459B1845BD5}"/>
          </ac:grpSpMkLst>
        </pc:grpChg>
        <pc:grpChg chg="add del mod">
          <ac:chgData name="하 유빈" userId="5da14a1c-a4fe-493e-9f19-c6e4c1a16791" providerId="ADAL" clId="{9BF4ECC3-1FCA-4CE0-9EA8-825163B8D7D8}" dt="2023-10-30T17:38:28.918" v="1329"/>
          <ac:grpSpMkLst>
            <pc:docMk/>
            <pc:sldMk cId="3766799249" sldId="302"/>
            <ac:grpSpMk id="18" creationId="{9BDD66A6-D3AB-CAE2-5EE0-9D6769888B94}"/>
          </ac:grpSpMkLst>
        </pc:grpChg>
        <pc:grpChg chg="add mod">
          <ac:chgData name="하 유빈" userId="5da14a1c-a4fe-493e-9f19-c6e4c1a16791" providerId="ADAL" clId="{9BF4ECC3-1FCA-4CE0-9EA8-825163B8D7D8}" dt="2023-10-30T17:38:28.935" v="1330"/>
          <ac:grpSpMkLst>
            <pc:docMk/>
            <pc:sldMk cId="3766799249" sldId="302"/>
            <ac:grpSpMk id="25" creationId="{33BE60FE-C46C-3843-1CBF-9157BECA68C0}"/>
          </ac:grpSpMkLst>
        </pc:grpChg>
        <pc:grpChg chg="add mod">
          <ac:chgData name="하 유빈" userId="5da14a1c-a4fe-493e-9f19-c6e4c1a16791" providerId="ADAL" clId="{9BF4ECC3-1FCA-4CE0-9EA8-825163B8D7D8}" dt="2023-10-30T17:38:28.935" v="1330"/>
          <ac:grpSpMkLst>
            <pc:docMk/>
            <pc:sldMk cId="3766799249" sldId="302"/>
            <ac:grpSpMk id="36" creationId="{30510FEE-C334-FD81-6B6D-22038FA39205}"/>
          </ac:grpSpMkLst>
        </pc:grpChg>
        <pc:picChg chg="mod">
          <ac:chgData name="하 유빈" userId="5da14a1c-a4fe-493e-9f19-c6e4c1a16791" providerId="ADAL" clId="{9BF4ECC3-1FCA-4CE0-9EA8-825163B8D7D8}" dt="2023-10-30T17:38:27.271" v="1328"/>
          <ac:picMkLst>
            <pc:docMk/>
            <pc:sldMk cId="3766799249" sldId="302"/>
            <ac:picMk id="8" creationId="{121C1F29-C019-28EF-A43F-2690731A7056}"/>
          </ac:picMkLst>
        </pc:picChg>
        <pc:picChg chg="mod">
          <ac:chgData name="하 유빈" userId="5da14a1c-a4fe-493e-9f19-c6e4c1a16791" providerId="ADAL" clId="{9BF4ECC3-1FCA-4CE0-9EA8-825163B8D7D8}" dt="2023-10-30T17:38:27.271" v="1328"/>
          <ac:picMkLst>
            <pc:docMk/>
            <pc:sldMk cId="3766799249" sldId="302"/>
            <ac:picMk id="19" creationId="{385ACC71-0F3C-9F70-B905-783E69E4CDB8}"/>
          </ac:picMkLst>
        </pc:picChg>
        <pc:picChg chg="mod">
          <ac:chgData name="하 유빈" userId="5da14a1c-a4fe-493e-9f19-c6e4c1a16791" providerId="ADAL" clId="{9BF4ECC3-1FCA-4CE0-9EA8-825163B8D7D8}" dt="2023-10-30T17:38:28.935" v="1330"/>
          <ac:picMkLst>
            <pc:docMk/>
            <pc:sldMk cId="3766799249" sldId="302"/>
            <ac:picMk id="26" creationId="{3D267F9B-F9E5-0153-26D6-3BB7642B1088}"/>
          </ac:picMkLst>
        </pc:picChg>
        <pc:picChg chg="mod">
          <ac:chgData name="하 유빈" userId="5da14a1c-a4fe-493e-9f19-c6e4c1a16791" providerId="ADAL" clId="{9BF4ECC3-1FCA-4CE0-9EA8-825163B8D7D8}" dt="2023-10-30T17:38:28.935" v="1330"/>
          <ac:picMkLst>
            <pc:docMk/>
            <pc:sldMk cId="3766799249" sldId="302"/>
            <ac:picMk id="37" creationId="{07762D33-7ADE-E9AD-384F-4C6C1E0B4F9B}"/>
          </ac:picMkLst>
        </pc:picChg>
      </pc:sldChg>
      <pc:sldChg chg="addSp delSp modSp add">
        <pc:chgData name="하 유빈" userId="5da14a1c-a4fe-493e-9f19-c6e4c1a16791" providerId="ADAL" clId="{9BF4ECC3-1FCA-4CE0-9EA8-825163B8D7D8}" dt="2023-10-30T17:39:12.946" v="1339"/>
        <pc:sldMkLst>
          <pc:docMk/>
          <pc:sldMk cId="3535261853" sldId="303"/>
        </pc:sldMkLst>
        <pc:spChg chg="add del mod">
          <ac:chgData name="하 유빈" userId="5da14a1c-a4fe-493e-9f19-c6e4c1a16791" providerId="ADAL" clId="{9BF4ECC3-1FCA-4CE0-9EA8-825163B8D7D8}" dt="2023-10-30T17:39:12.931" v="1338"/>
          <ac:spMkLst>
            <pc:docMk/>
            <pc:sldMk cId="3535261853" sldId="303"/>
            <ac:spMk id="2" creationId="{E0DDDC95-38B8-C348-AEF3-57BF586DB383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49" creationId="{934C9EB3-5153-1505-BCA0-69C6B30FF1EB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50" creationId="{5C7B9EFA-F2A1-9A01-EB55-106E26431969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51" creationId="{6EF0F538-4B15-24E1-B245-C0FCE001533E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52" creationId="{A8F51FFE-DD08-E59B-AF8A-856F794516CF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53" creationId="{4375B00B-E144-A858-1E0C-7F9CF829BBEE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54" creationId="{39C18887-60D9-59A0-18E3-A9CF32FDFF34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55" creationId="{4F92874E-3835-C8B0-815F-4BA969050961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56" creationId="{F844F888-DAE6-0903-E16A-C0FCA8AC37EF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57" creationId="{6D7F093F-9D52-A6D1-7CD0-7BD13E6E5D3A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58" creationId="{CD1A9E03-CF06-2ADC-6984-786C419E1FEA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59" creationId="{9A4060A7-D1D8-580A-B594-5758D016141E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60" creationId="{C3EB5D95-80C1-ADE7-E0C6-F5F9BEDF65A1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61" creationId="{D0A60C82-BC96-99FC-7F01-3799570BDFD8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62" creationId="{FF74E9B8-438C-9CAB-4B42-BDE2A2DB15A8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63" creationId="{FE4CBDAD-9315-4F70-8412-E779107DF311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64" creationId="{D4B64D26-F546-AF1B-F282-4E45A2F93207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65" creationId="{4B797E08-C46D-ABB5-532A-329F24211718}"/>
          </ac:spMkLst>
        </pc:spChg>
        <pc:spChg chg="mod">
          <ac:chgData name="하 유빈" userId="5da14a1c-a4fe-493e-9f19-c6e4c1a16791" providerId="ADAL" clId="{9BF4ECC3-1FCA-4CE0-9EA8-825163B8D7D8}" dt="2023-10-30T17:39:10.835" v="1337"/>
          <ac:spMkLst>
            <pc:docMk/>
            <pc:sldMk cId="3535261853" sldId="303"/>
            <ac:spMk id="66" creationId="{4CB71869-49EC-70CF-351B-68F3BE92ADBE}"/>
          </ac:spMkLst>
        </pc:spChg>
        <pc:spChg chg="add del mod">
          <ac:chgData name="하 유빈" userId="5da14a1c-a4fe-493e-9f19-c6e4c1a16791" providerId="ADAL" clId="{9BF4ECC3-1FCA-4CE0-9EA8-825163B8D7D8}" dt="2023-10-30T17:39:12.931" v="1338"/>
          <ac:spMkLst>
            <pc:docMk/>
            <pc:sldMk cId="3535261853" sldId="303"/>
            <ac:spMk id="67" creationId="{27114698-AB9F-12FF-12EE-A799F9D218F7}"/>
          </ac:spMkLst>
        </pc:spChg>
        <pc:spChg chg="add del mod">
          <ac:chgData name="하 유빈" userId="5da14a1c-a4fe-493e-9f19-c6e4c1a16791" providerId="ADAL" clId="{9BF4ECC3-1FCA-4CE0-9EA8-825163B8D7D8}" dt="2023-10-30T17:39:12.931" v="1338"/>
          <ac:spMkLst>
            <pc:docMk/>
            <pc:sldMk cId="3535261853" sldId="303"/>
            <ac:spMk id="68" creationId="{5EAE4D5A-06CE-032E-B361-5B71A8639BDC}"/>
          </ac:spMkLst>
        </pc:spChg>
        <pc:spChg chg="add 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69" creationId="{5EE96A9E-CFB9-A0E2-8370-637FC6230055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14" creationId="{6E040AFE-79DB-10D9-5EF4-D4B00E43CD30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15" creationId="{79BA2B9C-D6EF-D499-EB61-3F8DF3BDF892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16" creationId="{EBC64D46-0A57-BD10-F908-0339A2A0C609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17" creationId="{8753BE9F-9181-7E57-19F2-301C392EA4B8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18" creationId="{8D944951-3C9C-282F-B1E1-927DAB4CCE3E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19" creationId="{AE60F68F-AE09-EC5B-E241-CE529B6D3178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20" creationId="{C95CA9DF-D1D0-4296-0425-5D681CF7B102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21" creationId="{DB9640AF-A34D-CFA3-CCA0-ED085EEBB9A1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22" creationId="{5337E3BC-A9F9-CF1C-0D11-AC4F70A9348E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23" creationId="{D7039FAA-0E1C-EB40-2120-82E2CFF95279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24" creationId="{FD4454DE-1AA7-25F4-75B9-D74C77704673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25" creationId="{3AE127EC-1E79-ACD5-8B46-F8FB638FAC51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26" creationId="{EDDBB341-625F-F6DC-5F96-DC9868083CCE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27" creationId="{AF7E3F61-555C-C203-AC1C-1003371C74D5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28" creationId="{D9A491FB-3790-66E6-B884-6D90919554B5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29" creationId="{7F5A1F4F-D687-81A2-C8D3-3E51D7A0111D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30" creationId="{11334AE0-2B0D-EA19-C880-F674AE02B151}"/>
          </ac:spMkLst>
        </pc:spChg>
        <pc:spChg chg="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31" creationId="{1AEFFC2A-D3CE-F56E-DC6D-2022FC64EC39}"/>
          </ac:spMkLst>
        </pc:spChg>
        <pc:spChg chg="add 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32" creationId="{DB946E36-5B82-4AAA-E8D8-78D55BE901DA}"/>
          </ac:spMkLst>
        </pc:spChg>
        <pc:spChg chg="add mod">
          <ac:chgData name="하 유빈" userId="5da14a1c-a4fe-493e-9f19-c6e4c1a16791" providerId="ADAL" clId="{9BF4ECC3-1FCA-4CE0-9EA8-825163B8D7D8}" dt="2023-10-30T17:39:12.946" v="1339"/>
          <ac:spMkLst>
            <pc:docMk/>
            <pc:sldMk cId="3535261853" sldId="303"/>
            <ac:spMk id="133" creationId="{EB350E4B-FA4B-07CB-EEE3-CAE3A0781AA0}"/>
          </ac:spMkLst>
        </pc:spChg>
        <pc:grpChg chg="add del mod">
          <ac:chgData name="하 유빈" userId="5da14a1c-a4fe-493e-9f19-c6e4c1a16791" providerId="ADAL" clId="{9BF4ECC3-1FCA-4CE0-9EA8-825163B8D7D8}" dt="2023-10-30T17:39:12.931" v="1338"/>
          <ac:grpSpMkLst>
            <pc:docMk/>
            <pc:sldMk cId="3535261853" sldId="303"/>
            <ac:grpSpMk id="3" creationId="{4E9DDEAC-4494-588D-ED4B-9AFAB3306CD1}"/>
          </ac:grpSpMkLst>
        </pc:grpChg>
        <pc:grpChg chg="mod">
          <ac:chgData name="하 유빈" userId="5da14a1c-a4fe-493e-9f19-c6e4c1a16791" providerId="ADAL" clId="{9BF4ECC3-1FCA-4CE0-9EA8-825163B8D7D8}" dt="2023-10-30T17:39:10.835" v="1337"/>
          <ac:grpSpMkLst>
            <pc:docMk/>
            <pc:sldMk cId="3535261853" sldId="303"/>
            <ac:grpSpMk id="7" creationId="{EE9284FA-17A6-7C44-1948-5F83785B0BC3}"/>
          </ac:grpSpMkLst>
        </pc:grpChg>
        <pc:grpChg chg="mod">
          <ac:chgData name="하 유빈" userId="5da14a1c-a4fe-493e-9f19-c6e4c1a16791" providerId="ADAL" clId="{9BF4ECC3-1FCA-4CE0-9EA8-825163B8D7D8}" dt="2023-10-30T17:39:10.835" v="1337"/>
          <ac:grpSpMkLst>
            <pc:docMk/>
            <pc:sldMk cId="3535261853" sldId="303"/>
            <ac:grpSpMk id="8" creationId="{788DF119-A9EC-F614-0773-7551E75FF77B}"/>
          </ac:grpSpMkLst>
        </pc:grpChg>
        <pc:grpChg chg="mod">
          <ac:chgData name="하 유빈" userId="5da14a1c-a4fe-493e-9f19-c6e4c1a16791" providerId="ADAL" clId="{9BF4ECC3-1FCA-4CE0-9EA8-825163B8D7D8}" dt="2023-10-30T17:39:10.835" v="1337"/>
          <ac:grpSpMkLst>
            <pc:docMk/>
            <pc:sldMk cId="3535261853" sldId="303"/>
            <ac:grpSpMk id="9" creationId="{D4685EF6-0C43-AA27-DA87-251F3F6CACA1}"/>
          </ac:grpSpMkLst>
        </pc:grpChg>
        <pc:grpChg chg="mod">
          <ac:chgData name="하 유빈" userId="5da14a1c-a4fe-493e-9f19-c6e4c1a16791" providerId="ADAL" clId="{9BF4ECC3-1FCA-4CE0-9EA8-825163B8D7D8}" dt="2023-10-30T17:39:10.835" v="1337"/>
          <ac:grpSpMkLst>
            <pc:docMk/>
            <pc:sldMk cId="3535261853" sldId="303"/>
            <ac:grpSpMk id="28" creationId="{F6492B3F-CCC0-3F41-9823-6B3C406B957D}"/>
          </ac:grpSpMkLst>
        </pc:grpChg>
        <pc:grpChg chg="mod">
          <ac:chgData name="하 유빈" userId="5da14a1c-a4fe-493e-9f19-c6e4c1a16791" providerId="ADAL" clId="{9BF4ECC3-1FCA-4CE0-9EA8-825163B8D7D8}" dt="2023-10-30T17:39:10.835" v="1337"/>
          <ac:grpSpMkLst>
            <pc:docMk/>
            <pc:sldMk cId="3535261853" sldId="303"/>
            <ac:grpSpMk id="29" creationId="{D16ADFB1-1F40-88E3-FD94-F03922B5DD8D}"/>
          </ac:grpSpMkLst>
        </pc:grpChg>
        <pc:grpChg chg="mod">
          <ac:chgData name="하 유빈" userId="5da14a1c-a4fe-493e-9f19-c6e4c1a16791" providerId="ADAL" clId="{9BF4ECC3-1FCA-4CE0-9EA8-825163B8D7D8}" dt="2023-10-30T17:39:10.835" v="1337"/>
          <ac:grpSpMkLst>
            <pc:docMk/>
            <pc:sldMk cId="3535261853" sldId="303"/>
            <ac:grpSpMk id="30" creationId="{76EA703B-68EB-7F88-FCE8-41C3A75CB32A}"/>
          </ac:grpSpMkLst>
        </pc:grpChg>
        <pc:grpChg chg="add mod">
          <ac:chgData name="하 유빈" userId="5da14a1c-a4fe-493e-9f19-c6e4c1a16791" providerId="ADAL" clId="{9BF4ECC3-1FCA-4CE0-9EA8-825163B8D7D8}" dt="2023-10-30T17:39:12.946" v="1339"/>
          <ac:grpSpMkLst>
            <pc:docMk/>
            <pc:sldMk cId="3535261853" sldId="303"/>
            <ac:grpSpMk id="70" creationId="{980C3A73-2C5E-291A-E89B-656897C39C6B}"/>
          </ac:grpSpMkLst>
        </pc:grpChg>
        <pc:grpChg chg="mod">
          <ac:chgData name="하 유빈" userId="5da14a1c-a4fe-493e-9f19-c6e4c1a16791" providerId="ADAL" clId="{9BF4ECC3-1FCA-4CE0-9EA8-825163B8D7D8}" dt="2023-10-30T17:39:12.946" v="1339"/>
          <ac:grpSpMkLst>
            <pc:docMk/>
            <pc:sldMk cId="3535261853" sldId="303"/>
            <ac:grpSpMk id="72" creationId="{E221A1C0-5013-79B8-5E31-56A9E4466C70}"/>
          </ac:grpSpMkLst>
        </pc:grpChg>
        <pc:grpChg chg="mod">
          <ac:chgData name="하 유빈" userId="5da14a1c-a4fe-493e-9f19-c6e4c1a16791" providerId="ADAL" clId="{9BF4ECC3-1FCA-4CE0-9EA8-825163B8D7D8}" dt="2023-10-30T17:39:12.946" v="1339"/>
          <ac:grpSpMkLst>
            <pc:docMk/>
            <pc:sldMk cId="3535261853" sldId="303"/>
            <ac:grpSpMk id="73" creationId="{96D581F0-26A3-5300-28A0-DD08968A362B}"/>
          </ac:grpSpMkLst>
        </pc:grpChg>
        <pc:grpChg chg="mod">
          <ac:chgData name="하 유빈" userId="5da14a1c-a4fe-493e-9f19-c6e4c1a16791" providerId="ADAL" clId="{9BF4ECC3-1FCA-4CE0-9EA8-825163B8D7D8}" dt="2023-10-30T17:39:12.946" v="1339"/>
          <ac:grpSpMkLst>
            <pc:docMk/>
            <pc:sldMk cId="3535261853" sldId="303"/>
            <ac:grpSpMk id="74" creationId="{B108BA9D-8C40-EAEA-63F2-0C7C3B86D7D4}"/>
          </ac:grpSpMkLst>
        </pc:grpChg>
        <pc:grpChg chg="mod">
          <ac:chgData name="하 유빈" userId="5da14a1c-a4fe-493e-9f19-c6e4c1a16791" providerId="ADAL" clId="{9BF4ECC3-1FCA-4CE0-9EA8-825163B8D7D8}" dt="2023-10-30T17:39:12.946" v="1339"/>
          <ac:grpSpMkLst>
            <pc:docMk/>
            <pc:sldMk cId="3535261853" sldId="303"/>
            <ac:grpSpMk id="93" creationId="{F8AC8021-B756-B218-FE05-C19A6AF0FD27}"/>
          </ac:grpSpMkLst>
        </pc:grpChg>
        <pc:grpChg chg="mod">
          <ac:chgData name="하 유빈" userId="5da14a1c-a4fe-493e-9f19-c6e4c1a16791" providerId="ADAL" clId="{9BF4ECC3-1FCA-4CE0-9EA8-825163B8D7D8}" dt="2023-10-30T17:39:12.946" v="1339"/>
          <ac:grpSpMkLst>
            <pc:docMk/>
            <pc:sldMk cId="3535261853" sldId="303"/>
            <ac:grpSpMk id="94" creationId="{1ACD80F1-3C66-9F23-F050-79EA290E1F9D}"/>
          </ac:grpSpMkLst>
        </pc:grpChg>
        <pc:grpChg chg="mod">
          <ac:chgData name="하 유빈" userId="5da14a1c-a4fe-493e-9f19-c6e4c1a16791" providerId="ADAL" clId="{9BF4ECC3-1FCA-4CE0-9EA8-825163B8D7D8}" dt="2023-10-30T17:39:12.946" v="1339"/>
          <ac:grpSpMkLst>
            <pc:docMk/>
            <pc:sldMk cId="3535261853" sldId="303"/>
            <ac:grpSpMk id="95" creationId="{B35875C2-8F57-DDB3-6E54-60F2D34AD3AF}"/>
          </ac:grpSpMkLst>
        </pc:grpChg>
        <pc:picChg chg="mod">
          <ac:chgData name="하 유빈" userId="5da14a1c-a4fe-493e-9f19-c6e4c1a16791" providerId="ADAL" clId="{9BF4ECC3-1FCA-4CE0-9EA8-825163B8D7D8}" dt="2023-10-30T17:39:10.835" v="1337"/>
          <ac:picMkLst>
            <pc:docMk/>
            <pc:sldMk cId="3535261853" sldId="303"/>
            <ac:picMk id="6" creationId="{FC3377B7-8989-DB71-C186-53489AD2C415}"/>
          </ac:picMkLst>
        </pc:picChg>
        <pc:picChg chg="mod">
          <ac:chgData name="하 유빈" userId="5da14a1c-a4fe-493e-9f19-c6e4c1a16791" providerId="ADAL" clId="{9BF4ECC3-1FCA-4CE0-9EA8-825163B8D7D8}" dt="2023-10-30T17:39:12.946" v="1339"/>
          <ac:picMkLst>
            <pc:docMk/>
            <pc:sldMk cId="3535261853" sldId="303"/>
            <ac:picMk id="71" creationId="{495866C6-4041-474B-AFF1-993741BC8D3D}"/>
          </ac:picMkLst>
        </pc:pic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10" creationId="{87BB97F3-85E9-0796-4E20-410B8074B27B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11" creationId="{CB80406F-2319-5984-D463-0E32237A5214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12" creationId="{BE0DC595-0021-42D2-1A91-46D81CFD2E1F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13" creationId="{8D8B1F80-D65E-2206-84A3-2564433CBCE7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14" creationId="{C33D9D3B-B053-0CB7-0475-F29808C8141D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15" creationId="{F5FD525A-51E7-56E9-6364-B1143B61722E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16" creationId="{2FFB7273-ACB7-45B6-329A-2D7DF6FF34BD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17" creationId="{49AC9903-41AE-8F66-B5CD-12B91FCB3B93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18" creationId="{067174C3-A39A-F502-84AE-237DA7952051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19" creationId="{CB3BF984-57A2-0FF3-DB50-B70499AD6703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20" creationId="{60C5BF5B-2CEE-7BCB-0852-A5A3546B7252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21" creationId="{651A1386-B643-720E-C5F4-05EB63F41A35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22" creationId="{CD57DA65-1561-317A-FEE9-4B81AAC3588E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23" creationId="{F592BC29-6B62-DA2A-7067-9A530EA2A98C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24" creationId="{9E778A60-E936-11A0-1285-8F6F3156B648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25" creationId="{C55EB094-9947-C5F7-9698-849A79206952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26" creationId="{5A26B340-F959-AFA6-BE25-6179C429E2DB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27" creationId="{D79EA908-BAE6-8538-0A91-32C42167CFED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31" creationId="{4D2D7CFA-FB1F-F286-DC5E-FD2739BB9665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32" creationId="{A80BB8A6-C8C1-221C-CF78-9005B3D018E9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33" creationId="{31C7FCF9-7D7B-63F2-24F4-FB7052DC7769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34" creationId="{8F25A680-2D3F-4E9B-DA5E-EB252457D536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35" creationId="{CE79AA04-43B8-3338-0BD3-030A31824767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36" creationId="{1740F823-6644-8921-FC1A-C40E677A3922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37" creationId="{EAF55CAC-60D2-994C-9CBF-26A97F9A551F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38" creationId="{CEFC2103-4528-FC86-14E3-4749AC7BF4D5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39" creationId="{CEC6591D-6548-0E60-524B-F7C0DAEB5383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40" creationId="{81664648-EC8A-1CB2-5BF2-50CCA07B9EFD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41" creationId="{58C8CB21-AA3F-3205-414E-5907BA1113AA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42" creationId="{06770705-61A4-6936-A02F-3C65C8AAC97D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43" creationId="{AC9609DE-2C63-393B-8A58-EAA246AE5E0D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44" creationId="{1571128C-C41B-D096-E0CE-4A046E3779E8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45" creationId="{41F26EA2-230F-E329-BC08-B51C3543CDCC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46" creationId="{F4F497B3-9E69-7144-3ADD-0CE1201587B4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47" creationId="{8DA94C50-E6C3-AF6F-7B10-2BBA5734C8EB}"/>
          </ac:cxnSpMkLst>
        </pc:cxnChg>
        <pc:cxnChg chg="mod">
          <ac:chgData name="하 유빈" userId="5da14a1c-a4fe-493e-9f19-c6e4c1a16791" providerId="ADAL" clId="{9BF4ECC3-1FCA-4CE0-9EA8-825163B8D7D8}" dt="2023-10-30T17:39:10.835" v="1337"/>
          <ac:cxnSpMkLst>
            <pc:docMk/>
            <pc:sldMk cId="3535261853" sldId="303"/>
            <ac:cxnSpMk id="48" creationId="{59004ADF-6C90-F16C-7EB7-88BD36173D88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75" creationId="{91040EE1-E768-E4CA-EC66-425A02CD0617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76" creationId="{26B7D794-DFB5-60BC-98AB-BDD62F8C34CA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77" creationId="{0DC003FC-1AEA-A29A-0091-3788E8F91D42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78" creationId="{80257D8D-A0E1-961D-BAEF-B27BC71ACB0A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79" creationId="{8723EA73-8746-8F78-F5CB-0C4E70B5C66C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80" creationId="{667A2AE1-0D4D-8967-7DC2-8721E4388BF0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81" creationId="{76CDD43B-54AF-5F48-CDBF-C193BD060B61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82" creationId="{4F83E8DE-CE73-73F9-82D9-5659BBC91279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83" creationId="{09782570-1699-E3AB-B25B-A17554932463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84" creationId="{19342E5C-6FF8-8645-B1CE-1FA2C39476A7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85" creationId="{D3B2D064-4E4F-B3FE-4060-9E61846B656B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86" creationId="{DA79453E-DE46-FB01-ACCB-EC7D4FC05E2C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87" creationId="{6C7316FE-B848-3D57-8D1F-FE1136D8CF13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88" creationId="{92BFD9A6-3005-8E36-129A-92604659E587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89" creationId="{4E5B7FD0-8828-A86F-5591-B3513846227B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90" creationId="{48F595D5-9E73-E4E0-9D97-76B5ED45482D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91" creationId="{54163FB5-5B82-AA7C-B478-1FE6AE1CF979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92" creationId="{890DF106-9E11-5687-5714-5B983523C17B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96" creationId="{96C2F2E7-50BB-0DB3-C02D-2266A7644BE8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97" creationId="{A11C1D3F-EA8E-EF29-9B90-D8071E4D89DB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98" creationId="{280E60E4-FF13-88F6-A04C-30779C0C99BA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99" creationId="{7461DA6D-45F3-F6C0-6FBC-EC59DE5190E0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00" creationId="{B28B76DD-FCC5-D932-BB13-0F674327A900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01" creationId="{94C903D0-1258-413A-3414-F53F881CEA61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02" creationId="{2F3BC56D-0D2D-254C-7A9D-8E2D5BE02478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03" creationId="{27C6EA59-B634-3ED3-EDBF-67833E7FBADB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04" creationId="{B5DC13EF-3E71-322D-6E15-698ACAFD12FF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05" creationId="{D60B6254-783D-0862-40EF-F5AD546F67D8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06" creationId="{9DD03DEB-DD05-0314-01EE-07EFABDDAFAE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07" creationId="{74C37C32-0958-94CF-EB53-312CA0F0D1CF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08" creationId="{3C94F52F-1D62-395D-CBEB-6A3F0C50A886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09" creationId="{91554083-4923-7F99-D31C-21E2D46D9AAF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10" creationId="{C4F5F63A-C0F7-CF83-4389-45F58245DFDB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11" creationId="{A282E7DC-69AE-6074-5C12-A5CEF0C6A998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12" creationId="{2491EDEA-376C-2003-F2C2-BF281F19622E}"/>
          </ac:cxnSpMkLst>
        </pc:cxnChg>
        <pc:cxnChg chg="mod">
          <ac:chgData name="하 유빈" userId="5da14a1c-a4fe-493e-9f19-c6e4c1a16791" providerId="ADAL" clId="{9BF4ECC3-1FCA-4CE0-9EA8-825163B8D7D8}" dt="2023-10-30T17:39:12.946" v="1339"/>
          <ac:cxnSpMkLst>
            <pc:docMk/>
            <pc:sldMk cId="3535261853" sldId="303"/>
            <ac:cxnSpMk id="113" creationId="{25E40A7A-13FA-8D83-F04E-E637BF4C7C6C}"/>
          </ac:cxnSpMkLst>
        </pc:cxnChg>
      </pc:sldChg>
      <pc:sldChg chg="addSp delSp modSp add">
        <pc:chgData name="하 유빈" userId="5da14a1c-a4fe-493e-9f19-c6e4c1a16791" providerId="ADAL" clId="{9BF4ECC3-1FCA-4CE0-9EA8-825163B8D7D8}" dt="2023-10-30T17:39:56.511" v="1348"/>
        <pc:sldMkLst>
          <pc:docMk/>
          <pc:sldMk cId="1868679393" sldId="304"/>
        </pc:sldMkLst>
        <pc:spChg chg="add del mod">
          <ac:chgData name="하 유빈" userId="5da14a1c-a4fe-493e-9f19-c6e4c1a16791" providerId="ADAL" clId="{9BF4ECC3-1FCA-4CE0-9EA8-825163B8D7D8}" dt="2023-10-30T17:39:56.499" v="1347"/>
          <ac:spMkLst>
            <pc:docMk/>
            <pc:sldMk cId="1868679393" sldId="304"/>
            <ac:spMk id="2" creationId="{157BE59A-5998-2DC5-B528-E19F16B601BD}"/>
          </ac:spMkLst>
        </pc:spChg>
        <pc:spChg chg="add del mod">
          <ac:chgData name="하 유빈" userId="5da14a1c-a4fe-493e-9f19-c6e4c1a16791" providerId="ADAL" clId="{9BF4ECC3-1FCA-4CE0-9EA8-825163B8D7D8}" dt="2023-10-30T17:39:56.499" v="1347"/>
          <ac:spMkLst>
            <pc:docMk/>
            <pc:sldMk cId="1868679393" sldId="304"/>
            <ac:spMk id="8" creationId="{7F360DF5-69FB-A195-3C6B-BC9CC99E72FC}"/>
          </ac:spMkLst>
        </pc:spChg>
        <pc:spChg chg="add del mod">
          <ac:chgData name="하 유빈" userId="5da14a1c-a4fe-493e-9f19-c6e4c1a16791" providerId="ADAL" clId="{9BF4ECC3-1FCA-4CE0-9EA8-825163B8D7D8}" dt="2023-10-30T17:39:56.499" v="1347"/>
          <ac:spMkLst>
            <pc:docMk/>
            <pc:sldMk cId="1868679393" sldId="304"/>
            <ac:spMk id="9" creationId="{28BFBBC1-0C20-C230-3FA2-5288A920703B}"/>
          </ac:spMkLst>
        </pc:spChg>
        <pc:spChg chg="add del mod">
          <ac:chgData name="하 유빈" userId="5da14a1c-a4fe-493e-9f19-c6e4c1a16791" providerId="ADAL" clId="{9BF4ECC3-1FCA-4CE0-9EA8-825163B8D7D8}" dt="2023-10-30T17:39:56.499" v="1347"/>
          <ac:spMkLst>
            <pc:docMk/>
            <pc:sldMk cId="1868679393" sldId="304"/>
            <ac:spMk id="10" creationId="{B1097AC7-0331-7FFC-9AE7-D9D79160A23B}"/>
          </ac:spMkLst>
        </pc:spChg>
        <pc:spChg chg="add del mod">
          <ac:chgData name="하 유빈" userId="5da14a1c-a4fe-493e-9f19-c6e4c1a16791" providerId="ADAL" clId="{9BF4ECC3-1FCA-4CE0-9EA8-825163B8D7D8}" dt="2023-10-30T17:39:56.499" v="1347"/>
          <ac:spMkLst>
            <pc:docMk/>
            <pc:sldMk cId="1868679393" sldId="304"/>
            <ac:spMk id="11" creationId="{6B6EDEB0-2666-AD7E-1371-B6B6CC19BEE4}"/>
          </ac:spMkLst>
        </pc:spChg>
        <pc:spChg chg="add mod">
          <ac:chgData name="하 유빈" userId="5da14a1c-a4fe-493e-9f19-c6e4c1a16791" providerId="ADAL" clId="{9BF4ECC3-1FCA-4CE0-9EA8-825163B8D7D8}" dt="2023-10-30T17:39:56.511" v="1348"/>
          <ac:spMkLst>
            <pc:docMk/>
            <pc:sldMk cId="1868679393" sldId="304"/>
            <ac:spMk id="13" creationId="{1BE78EC4-9D49-530A-2C87-BB5D14C7B8FB}"/>
          </ac:spMkLst>
        </pc:spChg>
        <pc:spChg chg="add mod">
          <ac:chgData name="하 유빈" userId="5da14a1c-a4fe-493e-9f19-c6e4c1a16791" providerId="ADAL" clId="{9BF4ECC3-1FCA-4CE0-9EA8-825163B8D7D8}" dt="2023-10-30T17:39:56.511" v="1348"/>
          <ac:spMkLst>
            <pc:docMk/>
            <pc:sldMk cId="1868679393" sldId="304"/>
            <ac:spMk id="17" creationId="{64724618-C2C6-21B2-8ED5-96B952B6A92A}"/>
          </ac:spMkLst>
        </pc:spChg>
        <pc:spChg chg="add mod">
          <ac:chgData name="하 유빈" userId="5da14a1c-a4fe-493e-9f19-c6e4c1a16791" providerId="ADAL" clId="{9BF4ECC3-1FCA-4CE0-9EA8-825163B8D7D8}" dt="2023-10-30T17:39:56.511" v="1348"/>
          <ac:spMkLst>
            <pc:docMk/>
            <pc:sldMk cId="1868679393" sldId="304"/>
            <ac:spMk id="18" creationId="{CE76A0D9-C7D4-AA53-55FC-6010F1B35EBB}"/>
          </ac:spMkLst>
        </pc:spChg>
        <pc:spChg chg="add mod">
          <ac:chgData name="하 유빈" userId="5da14a1c-a4fe-493e-9f19-c6e4c1a16791" providerId="ADAL" clId="{9BF4ECC3-1FCA-4CE0-9EA8-825163B8D7D8}" dt="2023-10-30T17:39:56.511" v="1348"/>
          <ac:spMkLst>
            <pc:docMk/>
            <pc:sldMk cId="1868679393" sldId="304"/>
            <ac:spMk id="19" creationId="{C920C661-E30C-CE26-F8EA-7DCDB1397361}"/>
          </ac:spMkLst>
        </pc:spChg>
        <pc:spChg chg="add mod">
          <ac:chgData name="하 유빈" userId="5da14a1c-a4fe-493e-9f19-c6e4c1a16791" providerId="ADAL" clId="{9BF4ECC3-1FCA-4CE0-9EA8-825163B8D7D8}" dt="2023-10-30T17:39:56.511" v="1348"/>
          <ac:spMkLst>
            <pc:docMk/>
            <pc:sldMk cId="1868679393" sldId="304"/>
            <ac:spMk id="20" creationId="{BDE79B64-3886-3E33-E99C-1E9E085B785E}"/>
          </ac:spMkLst>
        </pc:spChg>
        <pc:grpChg chg="add del mod">
          <ac:chgData name="하 유빈" userId="5da14a1c-a4fe-493e-9f19-c6e4c1a16791" providerId="ADAL" clId="{9BF4ECC3-1FCA-4CE0-9EA8-825163B8D7D8}" dt="2023-10-30T17:39:56.499" v="1347"/>
          <ac:grpSpMkLst>
            <pc:docMk/>
            <pc:sldMk cId="1868679393" sldId="304"/>
            <ac:grpSpMk id="3" creationId="{0C5B1519-335B-A5E8-4F4C-CA52E497DE0E}"/>
          </ac:grpSpMkLst>
        </pc:grpChg>
        <pc:grpChg chg="add mod">
          <ac:chgData name="하 유빈" userId="5da14a1c-a4fe-493e-9f19-c6e4c1a16791" providerId="ADAL" clId="{9BF4ECC3-1FCA-4CE0-9EA8-825163B8D7D8}" dt="2023-10-30T17:39:56.511" v="1348"/>
          <ac:grpSpMkLst>
            <pc:docMk/>
            <pc:sldMk cId="1868679393" sldId="304"/>
            <ac:grpSpMk id="14" creationId="{09E8D191-582D-1205-49BD-E0ABE86221C6}"/>
          </ac:grpSpMkLst>
        </pc:grpChg>
        <pc:picChg chg="mod">
          <ac:chgData name="하 유빈" userId="5da14a1c-a4fe-493e-9f19-c6e4c1a16791" providerId="ADAL" clId="{9BF4ECC3-1FCA-4CE0-9EA8-825163B8D7D8}" dt="2023-10-30T17:39:54.633" v="1346"/>
          <ac:picMkLst>
            <pc:docMk/>
            <pc:sldMk cId="1868679393" sldId="304"/>
            <ac:picMk id="6" creationId="{C893D65C-26DD-C9AC-5C2E-C2E6D583BDB9}"/>
          </ac:picMkLst>
        </pc:picChg>
        <pc:picChg chg="mod">
          <ac:chgData name="하 유빈" userId="5da14a1c-a4fe-493e-9f19-c6e4c1a16791" providerId="ADAL" clId="{9BF4ECC3-1FCA-4CE0-9EA8-825163B8D7D8}" dt="2023-10-30T17:39:54.633" v="1346"/>
          <ac:picMkLst>
            <pc:docMk/>
            <pc:sldMk cId="1868679393" sldId="304"/>
            <ac:picMk id="7" creationId="{00C0B711-9501-EE01-5E8C-ACA73D0AC441}"/>
          </ac:picMkLst>
        </pc:picChg>
        <pc:picChg chg="mod">
          <ac:chgData name="하 유빈" userId="5da14a1c-a4fe-493e-9f19-c6e4c1a16791" providerId="ADAL" clId="{9BF4ECC3-1FCA-4CE0-9EA8-825163B8D7D8}" dt="2023-10-30T17:39:56.511" v="1348"/>
          <ac:picMkLst>
            <pc:docMk/>
            <pc:sldMk cId="1868679393" sldId="304"/>
            <ac:picMk id="15" creationId="{798CF40D-16F2-D113-F39F-F895A8494DB4}"/>
          </ac:picMkLst>
        </pc:picChg>
        <pc:picChg chg="mod">
          <ac:chgData name="하 유빈" userId="5da14a1c-a4fe-493e-9f19-c6e4c1a16791" providerId="ADAL" clId="{9BF4ECC3-1FCA-4CE0-9EA8-825163B8D7D8}" dt="2023-10-30T17:39:56.511" v="1348"/>
          <ac:picMkLst>
            <pc:docMk/>
            <pc:sldMk cId="1868679393" sldId="304"/>
            <ac:picMk id="16" creationId="{A13DFFC2-0E54-C80E-2FF0-EDF9329EC1F5}"/>
          </ac:picMkLst>
        </pc:picChg>
        <pc:cxnChg chg="add del mod">
          <ac:chgData name="하 유빈" userId="5da14a1c-a4fe-493e-9f19-c6e4c1a16791" providerId="ADAL" clId="{9BF4ECC3-1FCA-4CE0-9EA8-825163B8D7D8}" dt="2023-10-30T17:39:56.499" v="1347"/>
          <ac:cxnSpMkLst>
            <pc:docMk/>
            <pc:sldMk cId="1868679393" sldId="304"/>
            <ac:cxnSpMk id="12" creationId="{5EF66C28-BC00-A557-07A6-98122508C05B}"/>
          </ac:cxnSpMkLst>
        </pc:cxnChg>
        <pc:cxnChg chg="add mod">
          <ac:chgData name="하 유빈" userId="5da14a1c-a4fe-493e-9f19-c6e4c1a16791" providerId="ADAL" clId="{9BF4ECC3-1FCA-4CE0-9EA8-825163B8D7D8}" dt="2023-10-30T17:39:56.511" v="1348"/>
          <ac:cxnSpMkLst>
            <pc:docMk/>
            <pc:sldMk cId="1868679393" sldId="304"/>
            <ac:cxnSpMk id="21" creationId="{21391855-C4EF-CDA7-2177-FD7A68DE23EF}"/>
          </ac:cxnSpMkLst>
        </pc:cxnChg>
      </pc:sldChg>
      <pc:sldChg chg="addSp delSp modSp add mod">
        <pc:chgData name="하 유빈" userId="5da14a1c-a4fe-493e-9f19-c6e4c1a16791" providerId="ADAL" clId="{9BF4ECC3-1FCA-4CE0-9EA8-825163B8D7D8}" dt="2023-10-30T17:40:38.723" v="1360" actId="1076"/>
        <pc:sldMkLst>
          <pc:docMk/>
          <pc:sldMk cId="2653061929" sldId="305"/>
        </pc:sldMkLst>
        <pc:spChg chg="add del mod">
          <ac:chgData name="하 유빈" userId="5da14a1c-a4fe-493e-9f19-c6e4c1a16791" providerId="ADAL" clId="{9BF4ECC3-1FCA-4CE0-9EA8-825163B8D7D8}" dt="2023-10-30T17:40:31.891" v="1358"/>
          <ac:spMkLst>
            <pc:docMk/>
            <pc:sldMk cId="2653061929" sldId="305"/>
            <ac:spMk id="2" creationId="{5EBE73D3-7EC5-321D-11D8-89DA02FEE756}"/>
          </ac:spMkLst>
        </pc:spChg>
        <pc:spChg chg="add del mod">
          <ac:chgData name="하 유빈" userId="5da14a1c-a4fe-493e-9f19-c6e4c1a16791" providerId="ADAL" clId="{9BF4ECC3-1FCA-4CE0-9EA8-825163B8D7D8}" dt="2023-10-30T17:40:31.891" v="1358"/>
          <ac:spMkLst>
            <pc:docMk/>
            <pc:sldMk cId="2653061929" sldId="305"/>
            <ac:spMk id="3" creationId="{60DDB1A1-5C5F-5332-911F-1047D49D1BE9}"/>
          </ac:spMkLst>
        </pc:spChg>
        <pc:spChg chg="add del mod">
          <ac:chgData name="하 유빈" userId="5da14a1c-a4fe-493e-9f19-c6e4c1a16791" providerId="ADAL" clId="{9BF4ECC3-1FCA-4CE0-9EA8-825163B8D7D8}" dt="2023-10-30T17:40:31.891" v="1358"/>
          <ac:spMkLst>
            <pc:docMk/>
            <pc:sldMk cId="2653061929" sldId="305"/>
            <ac:spMk id="6" creationId="{53A1AFBC-AF28-5444-E099-A0718CAF7C89}"/>
          </ac:spMkLst>
        </pc:spChg>
        <pc:spChg chg="add del mod">
          <ac:chgData name="하 유빈" userId="5da14a1c-a4fe-493e-9f19-c6e4c1a16791" providerId="ADAL" clId="{9BF4ECC3-1FCA-4CE0-9EA8-825163B8D7D8}" dt="2023-10-30T17:40:31.891" v="1358"/>
          <ac:spMkLst>
            <pc:docMk/>
            <pc:sldMk cId="2653061929" sldId="305"/>
            <ac:spMk id="8" creationId="{8CD4F30A-8CAA-CBBE-E472-EC3E1020629F}"/>
          </ac:spMkLst>
        </pc:spChg>
        <pc:spChg chg="add del mod">
          <ac:chgData name="하 유빈" userId="5da14a1c-a4fe-493e-9f19-c6e4c1a16791" providerId="ADAL" clId="{9BF4ECC3-1FCA-4CE0-9EA8-825163B8D7D8}" dt="2023-10-30T17:40:31.891" v="1358"/>
          <ac:spMkLst>
            <pc:docMk/>
            <pc:sldMk cId="2653061929" sldId="305"/>
            <ac:spMk id="9" creationId="{1619C379-927B-A0CF-976E-1B37ED16BA5A}"/>
          </ac:spMkLst>
        </pc:spChg>
        <pc:spChg chg="add mod">
          <ac:chgData name="하 유빈" userId="5da14a1c-a4fe-493e-9f19-c6e4c1a16791" providerId="ADAL" clId="{9BF4ECC3-1FCA-4CE0-9EA8-825163B8D7D8}" dt="2023-10-30T17:40:31.901" v="1359"/>
          <ac:spMkLst>
            <pc:docMk/>
            <pc:sldMk cId="2653061929" sldId="305"/>
            <ac:spMk id="10" creationId="{E46496DE-4769-6229-2B5E-80D56076EBF5}"/>
          </ac:spMkLst>
        </pc:spChg>
        <pc:spChg chg="add mod">
          <ac:chgData name="하 유빈" userId="5da14a1c-a4fe-493e-9f19-c6e4c1a16791" providerId="ADAL" clId="{9BF4ECC3-1FCA-4CE0-9EA8-825163B8D7D8}" dt="2023-10-30T17:40:31.901" v="1359"/>
          <ac:spMkLst>
            <pc:docMk/>
            <pc:sldMk cId="2653061929" sldId="305"/>
            <ac:spMk id="11" creationId="{1A698B7E-2B66-2F22-7CCA-8B288104679C}"/>
          </ac:spMkLst>
        </pc:spChg>
        <pc:spChg chg="add mod">
          <ac:chgData name="하 유빈" userId="5da14a1c-a4fe-493e-9f19-c6e4c1a16791" providerId="ADAL" clId="{9BF4ECC3-1FCA-4CE0-9EA8-825163B8D7D8}" dt="2023-10-30T17:40:38.723" v="1360" actId="1076"/>
          <ac:spMkLst>
            <pc:docMk/>
            <pc:sldMk cId="2653061929" sldId="305"/>
            <ac:spMk id="12" creationId="{187E38C1-E957-A829-CCE1-0CDE50FC2736}"/>
          </ac:spMkLst>
        </pc:spChg>
        <pc:spChg chg="add mod">
          <ac:chgData name="하 유빈" userId="5da14a1c-a4fe-493e-9f19-c6e4c1a16791" providerId="ADAL" clId="{9BF4ECC3-1FCA-4CE0-9EA8-825163B8D7D8}" dt="2023-10-30T17:40:31.901" v="1359"/>
          <ac:spMkLst>
            <pc:docMk/>
            <pc:sldMk cId="2653061929" sldId="305"/>
            <ac:spMk id="14" creationId="{41B1604F-4A15-0E36-312F-36A615B42CE7}"/>
          </ac:spMkLst>
        </pc:spChg>
        <pc:spChg chg="add mod">
          <ac:chgData name="하 유빈" userId="5da14a1c-a4fe-493e-9f19-c6e4c1a16791" providerId="ADAL" clId="{9BF4ECC3-1FCA-4CE0-9EA8-825163B8D7D8}" dt="2023-10-30T17:40:31.901" v="1359"/>
          <ac:spMkLst>
            <pc:docMk/>
            <pc:sldMk cId="2653061929" sldId="305"/>
            <ac:spMk id="15" creationId="{CCC95F79-59B1-D105-52CD-91143C9C4926}"/>
          </ac:spMkLst>
        </pc:spChg>
        <pc:picChg chg="add del mod">
          <ac:chgData name="하 유빈" userId="5da14a1c-a4fe-493e-9f19-c6e4c1a16791" providerId="ADAL" clId="{9BF4ECC3-1FCA-4CE0-9EA8-825163B8D7D8}" dt="2023-10-30T17:40:31.891" v="1358"/>
          <ac:picMkLst>
            <pc:docMk/>
            <pc:sldMk cId="2653061929" sldId="305"/>
            <ac:picMk id="7" creationId="{13282CC3-566B-2A1E-D768-8423A00CF858}"/>
          </ac:picMkLst>
        </pc:picChg>
        <pc:picChg chg="add mod">
          <ac:chgData name="하 유빈" userId="5da14a1c-a4fe-493e-9f19-c6e4c1a16791" providerId="ADAL" clId="{9BF4ECC3-1FCA-4CE0-9EA8-825163B8D7D8}" dt="2023-10-30T17:40:31.901" v="1359"/>
          <ac:picMkLst>
            <pc:docMk/>
            <pc:sldMk cId="2653061929" sldId="305"/>
            <ac:picMk id="13" creationId="{84DB93D2-2232-27D9-C4B6-03399D1B6341}"/>
          </ac:picMkLst>
        </pc:picChg>
      </pc:sldChg>
      <pc:sldChg chg="addSp delSp modSp add">
        <pc:chgData name="하 유빈" userId="5da14a1c-a4fe-493e-9f19-c6e4c1a16791" providerId="ADAL" clId="{9BF4ECC3-1FCA-4CE0-9EA8-825163B8D7D8}" dt="2023-10-30T17:39:21.520" v="1342"/>
        <pc:sldMkLst>
          <pc:docMk/>
          <pc:sldMk cId="73191555" sldId="306"/>
        </pc:sldMkLst>
        <pc:spChg chg="add del mod">
          <ac:chgData name="하 유빈" userId="5da14a1c-a4fe-493e-9f19-c6e4c1a16791" providerId="ADAL" clId="{9BF4ECC3-1FCA-4CE0-9EA8-825163B8D7D8}" dt="2023-10-30T17:39:21.503" v="1341"/>
          <ac:spMkLst>
            <pc:docMk/>
            <pc:sldMk cId="73191555" sldId="306"/>
            <ac:spMk id="2" creationId="{42A3D8F2-4FC3-54DD-C2CE-E29A36290B85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49" creationId="{59E4D0B8-3419-B481-E8AB-4CAC25794462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50" creationId="{151C660C-0233-B74C-06E7-AD621C51B81C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51" creationId="{58835069-8E4B-B935-5DE5-AB7D9AB645E1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52" creationId="{B171E362-7E51-73F3-3260-EED32894DAE7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53" creationId="{42388088-8E14-1147-1482-194A870FEDAF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54" creationId="{C2435F85-E0D4-EBED-57B5-62F63B04A5AF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55" creationId="{B4C1851F-3ACB-CC77-4E17-8540B38AB192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56" creationId="{366B7ED8-A4B4-B4FF-0458-5783F078C4E9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57" creationId="{B84582F5-6132-D283-CBEB-67ACC27B026C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58" creationId="{A8598B3B-507B-30F9-AC72-09BB2C8206BC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59" creationId="{2C20BBC0-0C30-BAC7-3C36-CD658D8C5825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60" creationId="{20F907B5-3733-43C1-2634-5D54BA3E9C3C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61" creationId="{C1265C54-10C0-A303-1DE8-465D93493B42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62" creationId="{725A903F-E2E9-3C2C-3C32-CBD993C35713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63" creationId="{469C72F7-174F-D020-C674-5BFDB59BF30D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64" creationId="{B037E063-FEEC-5B54-3BA0-154417E5B248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65" creationId="{D9187A9C-5309-5936-6204-B1A44E0F00F8}"/>
          </ac:spMkLst>
        </pc:spChg>
        <pc:spChg chg="mod">
          <ac:chgData name="하 유빈" userId="5da14a1c-a4fe-493e-9f19-c6e4c1a16791" providerId="ADAL" clId="{9BF4ECC3-1FCA-4CE0-9EA8-825163B8D7D8}" dt="2023-10-30T17:39:19.833" v="1340"/>
          <ac:spMkLst>
            <pc:docMk/>
            <pc:sldMk cId="73191555" sldId="306"/>
            <ac:spMk id="66" creationId="{634F16AC-BE8C-857A-7F64-087DFD1E3328}"/>
          </ac:spMkLst>
        </pc:spChg>
        <pc:spChg chg="add del mod">
          <ac:chgData name="하 유빈" userId="5da14a1c-a4fe-493e-9f19-c6e4c1a16791" providerId="ADAL" clId="{9BF4ECC3-1FCA-4CE0-9EA8-825163B8D7D8}" dt="2023-10-30T17:39:21.503" v="1341"/>
          <ac:spMkLst>
            <pc:docMk/>
            <pc:sldMk cId="73191555" sldId="306"/>
            <ac:spMk id="68" creationId="{4326DF34-2937-ADE4-E3C3-A809A9543195}"/>
          </ac:spMkLst>
        </pc:spChg>
        <pc:spChg chg="add del mod">
          <ac:chgData name="하 유빈" userId="5da14a1c-a4fe-493e-9f19-c6e4c1a16791" providerId="ADAL" clId="{9BF4ECC3-1FCA-4CE0-9EA8-825163B8D7D8}" dt="2023-10-30T17:39:21.503" v="1341"/>
          <ac:spMkLst>
            <pc:docMk/>
            <pc:sldMk cId="73191555" sldId="306"/>
            <ac:spMk id="69" creationId="{5A1BA21D-84FA-5707-F25F-4D8D78622D93}"/>
          </ac:spMkLst>
        </pc:spChg>
        <pc:spChg chg="add del mod">
          <ac:chgData name="하 유빈" userId="5da14a1c-a4fe-493e-9f19-c6e4c1a16791" providerId="ADAL" clId="{9BF4ECC3-1FCA-4CE0-9EA8-825163B8D7D8}" dt="2023-10-30T17:39:21.503" v="1341"/>
          <ac:spMkLst>
            <pc:docMk/>
            <pc:sldMk cId="73191555" sldId="306"/>
            <ac:spMk id="71" creationId="{BE2823A6-44E2-E9E4-E758-8138AB48AB2A}"/>
          </ac:spMkLst>
        </pc:spChg>
        <pc:spChg chg="add del mod">
          <ac:chgData name="하 유빈" userId="5da14a1c-a4fe-493e-9f19-c6e4c1a16791" providerId="ADAL" clId="{9BF4ECC3-1FCA-4CE0-9EA8-825163B8D7D8}" dt="2023-10-30T17:39:21.503" v="1341"/>
          <ac:spMkLst>
            <pc:docMk/>
            <pc:sldMk cId="73191555" sldId="306"/>
            <ac:spMk id="72" creationId="{1596CF72-6818-5DEA-292F-1471C9AB6F05}"/>
          </ac:spMkLst>
        </pc:spChg>
        <pc:spChg chg="add 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73" creationId="{C157D13E-266E-63C5-1EF5-96E4D5664D9A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18" creationId="{7DD84BCF-091B-E525-C72A-AB65E9CFDC2B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19" creationId="{867B68EE-8D5A-8DF1-79B5-412B2FE0DBAB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20" creationId="{0D00CCEB-C377-D977-2943-C775F200F8FE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21" creationId="{FEBFD0A0-1D1E-A1DA-CBCA-558EDD807B1E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22" creationId="{0763F909-AEDE-6370-44D5-273C83940716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23" creationId="{2DC445C4-5562-7026-EBC0-37FB98A6AFA9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24" creationId="{33B586B0-3B70-493E-9149-72843C754097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25" creationId="{9120E675-D2B4-B191-9994-9934171BD7A4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26" creationId="{5B3F58CD-3065-4EE3-974D-CF8E14336AA5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27" creationId="{8FE6070B-60D3-5B67-B477-8B7623CB85F9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28" creationId="{608B7CC1-539B-2C42-23B7-724CBD58CF97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29" creationId="{8CB16D1D-16C0-09AE-15F7-2756DF6B894D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30" creationId="{32F6A38D-017E-8715-FB9B-DDEE31775206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31" creationId="{1F1CA1DB-C4EC-6333-D26D-0D21AE47698C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32" creationId="{82E992B6-CE8B-97E0-5444-FE6B509F1CAF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33" creationId="{B67BC724-B7FC-4B0B-8F02-91ED3386A440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34" creationId="{33A96082-6012-ADF4-1AAB-057E59B3A555}"/>
          </ac:spMkLst>
        </pc:spChg>
        <pc:spChg chg="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35" creationId="{91C19A9C-BCF4-5F89-31EF-B5F0AEEE9B51}"/>
          </ac:spMkLst>
        </pc:spChg>
        <pc:spChg chg="add 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37" creationId="{A8F98131-8390-DBEF-DE0E-8F0529A6EE34}"/>
          </ac:spMkLst>
        </pc:spChg>
        <pc:spChg chg="add 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38" creationId="{710FA307-023C-2732-4DAD-17D424B1EBBA}"/>
          </ac:spMkLst>
        </pc:spChg>
        <pc:spChg chg="add 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40" creationId="{7CDAF787-B022-B863-9402-C5F25339A841}"/>
          </ac:spMkLst>
        </pc:spChg>
        <pc:spChg chg="add mod">
          <ac:chgData name="하 유빈" userId="5da14a1c-a4fe-493e-9f19-c6e4c1a16791" providerId="ADAL" clId="{9BF4ECC3-1FCA-4CE0-9EA8-825163B8D7D8}" dt="2023-10-30T17:39:21.520" v="1342"/>
          <ac:spMkLst>
            <pc:docMk/>
            <pc:sldMk cId="73191555" sldId="306"/>
            <ac:spMk id="141" creationId="{47987B47-8711-5A63-D5E7-6648AD8D0D9F}"/>
          </ac:spMkLst>
        </pc:spChg>
        <pc:grpChg chg="add del mod">
          <ac:chgData name="하 유빈" userId="5da14a1c-a4fe-493e-9f19-c6e4c1a16791" providerId="ADAL" clId="{9BF4ECC3-1FCA-4CE0-9EA8-825163B8D7D8}" dt="2023-10-30T17:39:21.503" v="1341"/>
          <ac:grpSpMkLst>
            <pc:docMk/>
            <pc:sldMk cId="73191555" sldId="306"/>
            <ac:grpSpMk id="3" creationId="{B9726D83-5DB1-5EE9-2234-F65F413EB819}"/>
          </ac:grpSpMkLst>
        </pc:grpChg>
        <pc:grpChg chg="mod">
          <ac:chgData name="하 유빈" userId="5da14a1c-a4fe-493e-9f19-c6e4c1a16791" providerId="ADAL" clId="{9BF4ECC3-1FCA-4CE0-9EA8-825163B8D7D8}" dt="2023-10-30T17:39:19.833" v="1340"/>
          <ac:grpSpMkLst>
            <pc:docMk/>
            <pc:sldMk cId="73191555" sldId="306"/>
            <ac:grpSpMk id="7" creationId="{D5313FDD-3FA1-5450-67B7-570E1281DA6D}"/>
          </ac:grpSpMkLst>
        </pc:grpChg>
        <pc:grpChg chg="mod">
          <ac:chgData name="하 유빈" userId="5da14a1c-a4fe-493e-9f19-c6e4c1a16791" providerId="ADAL" clId="{9BF4ECC3-1FCA-4CE0-9EA8-825163B8D7D8}" dt="2023-10-30T17:39:19.833" v="1340"/>
          <ac:grpSpMkLst>
            <pc:docMk/>
            <pc:sldMk cId="73191555" sldId="306"/>
            <ac:grpSpMk id="8" creationId="{2D6CF164-1872-FA17-4B97-BE28E4C44C4B}"/>
          </ac:grpSpMkLst>
        </pc:grpChg>
        <pc:grpChg chg="mod">
          <ac:chgData name="하 유빈" userId="5da14a1c-a4fe-493e-9f19-c6e4c1a16791" providerId="ADAL" clId="{9BF4ECC3-1FCA-4CE0-9EA8-825163B8D7D8}" dt="2023-10-30T17:39:19.833" v="1340"/>
          <ac:grpSpMkLst>
            <pc:docMk/>
            <pc:sldMk cId="73191555" sldId="306"/>
            <ac:grpSpMk id="9" creationId="{13D47C8F-0952-5790-377D-81FD9780017E}"/>
          </ac:grpSpMkLst>
        </pc:grpChg>
        <pc:grpChg chg="mod">
          <ac:chgData name="하 유빈" userId="5da14a1c-a4fe-493e-9f19-c6e4c1a16791" providerId="ADAL" clId="{9BF4ECC3-1FCA-4CE0-9EA8-825163B8D7D8}" dt="2023-10-30T17:39:19.833" v="1340"/>
          <ac:grpSpMkLst>
            <pc:docMk/>
            <pc:sldMk cId="73191555" sldId="306"/>
            <ac:grpSpMk id="28" creationId="{B49DBA5B-26C4-D37E-4CEC-9B326B2D36B5}"/>
          </ac:grpSpMkLst>
        </pc:grpChg>
        <pc:grpChg chg="mod">
          <ac:chgData name="하 유빈" userId="5da14a1c-a4fe-493e-9f19-c6e4c1a16791" providerId="ADAL" clId="{9BF4ECC3-1FCA-4CE0-9EA8-825163B8D7D8}" dt="2023-10-30T17:39:19.833" v="1340"/>
          <ac:grpSpMkLst>
            <pc:docMk/>
            <pc:sldMk cId="73191555" sldId="306"/>
            <ac:grpSpMk id="29" creationId="{71CE1E4C-CDE7-2B40-2F0F-EADCDCF96506}"/>
          </ac:grpSpMkLst>
        </pc:grpChg>
        <pc:grpChg chg="mod">
          <ac:chgData name="하 유빈" userId="5da14a1c-a4fe-493e-9f19-c6e4c1a16791" providerId="ADAL" clId="{9BF4ECC3-1FCA-4CE0-9EA8-825163B8D7D8}" dt="2023-10-30T17:39:19.833" v="1340"/>
          <ac:grpSpMkLst>
            <pc:docMk/>
            <pc:sldMk cId="73191555" sldId="306"/>
            <ac:grpSpMk id="30" creationId="{D956013B-B8A0-945B-2FB0-96196F1A9DA7}"/>
          </ac:grpSpMkLst>
        </pc:grpChg>
        <pc:grpChg chg="add mod">
          <ac:chgData name="하 유빈" userId="5da14a1c-a4fe-493e-9f19-c6e4c1a16791" providerId="ADAL" clId="{9BF4ECC3-1FCA-4CE0-9EA8-825163B8D7D8}" dt="2023-10-30T17:39:21.520" v="1342"/>
          <ac:grpSpMkLst>
            <pc:docMk/>
            <pc:sldMk cId="73191555" sldId="306"/>
            <ac:grpSpMk id="74" creationId="{1D771981-59CB-78BD-485D-2B42D843142A}"/>
          </ac:grpSpMkLst>
        </pc:grpChg>
        <pc:grpChg chg="mod">
          <ac:chgData name="하 유빈" userId="5da14a1c-a4fe-493e-9f19-c6e4c1a16791" providerId="ADAL" clId="{9BF4ECC3-1FCA-4CE0-9EA8-825163B8D7D8}" dt="2023-10-30T17:39:21.520" v="1342"/>
          <ac:grpSpMkLst>
            <pc:docMk/>
            <pc:sldMk cId="73191555" sldId="306"/>
            <ac:grpSpMk id="76" creationId="{359C9CE4-CA30-BCE6-0A1F-A53F904B66C0}"/>
          </ac:grpSpMkLst>
        </pc:grpChg>
        <pc:grpChg chg="mod">
          <ac:chgData name="하 유빈" userId="5da14a1c-a4fe-493e-9f19-c6e4c1a16791" providerId="ADAL" clId="{9BF4ECC3-1FCA-4CE0-9EA8-825163B8D7D8}" dt="2023-10-30T17:39:21.520" v="1342"/>
          <ac:grpSpMkLst>
            <pc:docMk/>
            <pc:sldMk cId="73191555" sldId="306"/>
            <ac:grpSpMk id="77" creationId="{40F56D31-E1C9-451E-D014-093EC7129B6E}"/>
          </ac:grpSpMkLst>
        </pc:grpChg>
        <pc:grpChg chg="mod">
          <ac:chgData name="하 유빈" userId="5da14a1c-a4fe-493e-9f19-c6e4c1a16791" providerId="ADAL" clId="{9BF4ECC3-1FCA-4CE0-9EA8-825163B8D7D8}" dt="2023-10-30T17:39:21.520" v="1342"/>
          <ac:grpSpMkLst>
            <pc:docMk/>
            <pc:sldMk cId="73191555" sldId="306"/>
            <ac:grpSpMk id="78" creationId="{5675C4A7-DF41-C5F2-5DCF-BEAD23F06539}"/>
          </ac:grpSpMkLst>
        </pc:grpChg>
        <pc:grpChg chg="mod">
          <ac:chgData name="하 유빈" userId="5da14a1c-a4fe-493e-9f19-c6e4c1a16791" providerId="ADAL" clId="{9BF4ECC3-1FCA-4CE0-9EA8-825163B8D7D8}" dt="2023-10-30T17:39:21.520" v="1342"/>
          <ac:grpSpMkLst>
            <pc:docMk/>
            <pc:sldMk cId="73191555" sldId="306"/>
            <ac:grpSpMk id="97" creationId="{8020C617-BE0F-6BEE-8B70-328491D36F97}"/>
          </ac:grpSpMkLst>
        </pc:grpChg>
        <pc:grpChg chg="mod">
          <ac:chgData name="하 유빈" userId="5da14a1c-a4fe-493e-9f19-c6e4c1a16791" providerId="ADAL" clId="{9BF4ECC3-1FCA-4CE0-9EA8-825163B8D7D8}" dt="2023-10-30T17:39:21.520" v="1342"/>
          <ac:grpSpMkLst>
            <pc:docMk/>
            <pc:sldMk cId="73191555" sldId="306"/>
            <ac:grpSpMk id="98" creationId="{74950669-195E-FDA0-4C89-11400DA0F069}"/>
          </ac:grpSpMkLst>
        </pc:grpChg>
        <pc:grpChg chg="mod">
          <ac:chgData name="하 유빈" userId="5da14a1c-a4fe-493e-9f19-c6e4c1a16791" providerId="ADAL" clId="{9BF4ECC3-1FCA-4CE0-9EA8-825163B8D7D8}" dt="2023-10-30T17:39:21.520" v="1342"/>
          <ac:grpSpMkLst>
            <pc:docMk/>
            <pc:sldMk cId="73191555" sldId="306"/>
            <ac:grpSpMk id="99" creationId="{407685F1-49D6-B2B0-CA90-C12FC900FB41}"/>
          </ac:grpSpMkLst>
        </pc:grpChg>
        <pc:picChg chg="mod">
          <ac:chgData name="하 유빈" userId="5da14a1c-a4fe-493e-9f19-c6e4c1a16791" providerId="ADAL" clId="{9BF4ECC3-1FCA-4CE0-9EA8-825163B8D7D8}" dt="2023-10-30T17:39:19.833" v="1340"/>
          <ac:picMkLst>
            <pc:docMk/>
            <pc:sldMk cId="73191555" sldId="306"/>
            <ac:picMk id="6" creationId="{C18A78E3-0804-7FFE-34AD-106EBBE8346F}"/>
          </ac:picMkLst>
        </pc:picChg>
        <pc:picChg chg="add del mod">
          <ac:chgData name="하 유빈" userId="5da14a1c-a4fe-493e-9f19-c6e4c1a16791" providerId="ADAL" clId="{9BF4ECC3-1FCA-4CE0-9EA8-825163B8D7D8}" dt="2023-10-30T17:39:21.503" v="1341"/>
          <ac:picMkLst>
            <pc:docMk/>
            <pc:sldMk cId="73191555" sldId="306"/>
            <ac:picMk id="70" creationId="{7E1BCAB4-9167-D3ED-B0D0-8EF4C769DA05}"/>
          </ac:picMkLst>
        </pc:picChg>
        <pc:picChg chg="mod">
          <ac:chgData name="하 유빈" userId="5da14a1c-a4fe-493e-9f19-c6e4c1a16791" providerId="ADAL" clId="{9BF4ECC3-1FCA-4CE0-9EA8-825163B8D7D8}" dt="2023-10-30T17:39:21.520" v="1342"/>
          <ac:picMkLst>
            <pc:docMk/>
            <pc:sldMk cId="73191555" sldId="306"/>
            <ac:picMk id="75" creationId="{A0A9B7FE-1D9D-6D45-1F6F-3DEDD8C76947}"/>
          </ac:picMkLst>
        </pc:picChg>
        <pc:picChg chg="add mod">
          <ac:chgData name="하 유빈" userId="5da14a1c-a4fe-493e-9f19-c6e4c1a16791" providerId="ADAL" clId="{9BF4ECC3-1FCA-4CE0-9EA8-825163B8D7D8}" dt="2023-10-30T17:39:21.520" v="1342"/>
          <ac:picMkLst>
            <pc:docMk/>
            <pc:sldMk cId="73191555" sldId="306"/>
            <ac:picMk id="139" creationId="{B23B3902-04DF-D342-676B-538A184B2A7D}"/>
          </ac:picMkLst>
        </pc:pic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10" creationId="{A78AF01B-1E2D-62EC-E1BA-97D41F6FCF3D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11" creationId="{D02D2906-4E0B-9698-1286-6E971DD990EA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12" creationId="{55FB38FD-3FF3-180F-B534-4F5D1E469301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13" creationId="{D1C4C65C-A415-96D9-32CB-6A1ED30E9964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14" creationId="{96E43C76-7DDC-2E07-D96D-A87E8C00F243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15" creationId="{19BE0506-023E-76D6-5CBD-48F7A7FC65A1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16" creationId="{41B5EF0E-71B6-443F-B6CE-DDB3A6ADA305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17" creationId="{A9BE3F41-7A54-F450-2698-9E84C5EE4AB0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18" creationId="{C7A1299A-91E1-7A6D-4DED-905BEDA78979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19" creationId="{03876BB3-99C6-7CE7-6DFA-3297A33C1A02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20" creationId="{A8B9E9F3-5B47-B858-7D0B-E280B56AA7D2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21" creationId="{102A5765-ACE6-48A6-1C66-F3CAE43D34C3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22" creationId="{C29BAF4C-24EA-33ED-7502-AB9209A8F6ED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23" creationId="{2B9A36F2-F62D-D35E-28A0-3B62F1631C50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24" creationId="{AEA635D5-99E4-B762-BE55-576F0D350385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25" creationId="{AB7E0735-377C-7E3A-A2EC-1D812034A2E0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26" creationId="{9D163856-D7F7-9380-7FBB-83D158CA60E4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27" creationId="{0FB2F8C7-ED8C-EE05-81C6-A193ADF9B327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31" creationId="{76F0B0C1-F88D-0C90-EC32-25A12E08B797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32" creationId="{B5DE358F-B54E-AC56-0C60-5A1E198F6F87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33" creationId="{F048E7B8-947F-CDD8-4821-53A530725520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34" creationId="{D61B7BFD-11F6-88B9-9EDF-7A344495B424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35" creationId="{481DDC4B-7205-8CAC-780B-E0020CF5FD21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36" creationId="{23EFF5C9-1F8B-E304-8A92-7EDDBA8DFA75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37" creationId="{07FAFAAF-18A3-6CBF-E876-4DD65BFA661F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38" creationId="{0DFB6427-C6AB-E60D-5028-0CA94F86D034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39" creationId="{90367FEA-A73B-8174-6A55-CBED342F58F0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40" creationId="{7BFA6D93-44A4-5BC5-63CB-536A8EB0275E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41" creationId="{A7ED4DB5-8567-53AF-0931-780906B3B5F6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42" creationId="{F24AB7CE-DA58-2FC1-1897-0EDF7391DE3D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43" creationId="{508AC2AE-56BB-88A1-5EC8-4C8C00187BA8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44" creationId="{D00129BC-23F7-3941-8F00-410E447AF90F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45" creationId="{F1F8D129-D609-8408-1453-1BCCA43EB79A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46" creationId="{DC6CC88F-C421-B801-DADC-420B2ED8F94E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47" creationId="{92F52993-0A9A-6AF7-B34C-46B07861EF3E}"/>
          </ac:cxnSpMkLst>
        </pc:cxnChg>
        <pc:cxnChg chg="mod">
          <ac:chgData name="하 유빈" userId="5da14a1c-a4fe-493e-9f19-c6e4c1a16791" providerId="ADAL" clId="{9BF4ECC3-1FCA-4CE0-9EA8-825163B8D7D8}" dt="2023-10-30T17:39:19.833" v="1340"/>
          <ac:cxnSpMkLst>
            <pc:docMk/>
            <pc:sldMk cId="73191555" sldId="306"/>
            <ac:cxnSpMk id="48" creationId="{1A9493C5-4C66-31C4-15BC-0AC67D541170}"/>
          </ac:cxnSpMkLst>
        </pc:cxnChg>
        <pc:cxnChg chg="add del mod">
          <ac:chgData name="하 유빈" userId="5da14a1c-a4fe-493e-9f19-c6e4c1a16791" providerId="ADAL" clId="{9BF4ECC3-1FCA-4CE0-9EA8-825163B8D7D8}" dt="2023-10-30T17:39:21.503" v="1341"/>
          <ac:cxnSpMkLst>
            <pc:docMk/>
            <pc:sldMk cId="73191555" sldId="306"/>
            <ac:cxnSpMk id="67" creationId="{321B742E-4457-99CA-79E5-EA927729F4CA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79" creationId="{9763944D-10B8-9F11-9FC4-69A7BE2F29F9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80" creationId="{94ACE427-AD15-CF4D-DE21-4002D9FAD802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81" creationId="{644E8BDC-E76C-B981-8A8B-5CE853A1A128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82" creationId="{CD25D5AB-78AD-C277-E10A-3BC2F104E315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83" creationId="{57A1D8F9-7D95-3829-F584-16325862F8BC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84" creationId="{6D2DE46B-4C1C-709B-D4A1-3DBA7014A835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85" creationId="{65DD5A7E-4B1A-81BA-89A3-5E0F209D2380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86" creationId="{6E80E63E-790F-D242-C1FF-F94BA9BF292A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87" creationId="{7DB096CA-FCC1-1E87-85AD-3D57053DC24C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88" creationId="{8F99A42D-BA32-2201-5BA2-76CF4A2496C6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89" creationId="{9EE7AC82-34E7-D6B9-217F-ECF230413FA5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90" creationId="{96DC254E-36B5-4F66-56A7-911C8FDBD383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91" creationId="{462D973C-3F74-3F6C-2BA2-B92BF847E704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92" creationId="{D9563734-8697-3FEB-A3AA-35763ADC38A6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93" creationId="{94F1B8C8-B853-7E14-2A6B-0736025D9557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94" creationId="{4471FADD-B039-0796-EACF-DDBC92991FC4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95" creationId="{7106568E-EC2A-AC99-7E85-EC17D84AB4C9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96" creationId="{F1E00E6B-7698-3A7B-C999-55FADC323CD0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00" creationId="{39951AA4-3FB4-FE11-054C-02BECD7AA6D0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01" creationId="{3443A906-68D2-767F-BE6E-4030094275AD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02" creationId="{2E4670D2-6E2C-61E8-EB4C-47C37D65064E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03" creationId="{E0CB2C8B-DA16-D8B1-76CD-73FE64D049D8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04" creationId="{18029803-7935-2B2A-327E-A9A8EE48B90B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05" creationId="{F7BCF3BC-8295-73BC-2A26-1F3A4CAD9A8D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06" creationId="{414BCC03-85CC-1132-99AD-D1AEE2D593A9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07" creationId="{6C7C0743-B8EF-DEDA-6B17-63C092D7B3F9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08" creationId="{FF3E1FF1-F8D1-11C3-AAA2-9CF75C0F8CF8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09" creationId="{8746DDBA-2246-E5A1-0768-A450C0E01B3A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10" creationId="{D21EC8AC-E2EC-5D7E-FCB9-51F72B719218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11" creationId="{81DF308F-B1D6-79C5-1181-3C4D0D07E547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12" creationId="{EDF0D125-F2C3-01AE-E685-C0C80ED64C2F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13" creationId="{FE61FDE0-1F99-9C5A-8474-EA5358A90D01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14" creationId="{1823FB98-F678-9086-DE34-17815B19E525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15" creationId="{37A0C018-98A3-29AC-0271-4359E2284EFA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16" creationId="{67ADBF88-6C5D-DF0F-4750-BA3E9CE3CC7C}"/>
          </ac:cxnSpMkLst>
        </pc:cxnChg>
        <pc:cxnChg chg="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17" creationId="{1B09FBF6-3ADA-0DF1-810E-3EAC72E72314}"/>
          </ac:cxnSpMkLst>
        </pc:cxnChg>
        <pc:cxnChg chg="add mod">
          <ac:chgData name="하 유빈" userId="5da14a1c-a4fe-493e-9f19-c6e4c1a16791" providerId="ADAL" clId="{9BF4ECC3-1FCA-4CE0-9EA8-825163B8D7D8}" dt="2023-10-30T17:39:21.520" v="1342"/>
          <ac:cxnSpMkLst>
            <pc:docMk/>
            <pc:sldMk cId="73191555" sldId="306"/>
            <ac:cxnSpMk id="136" creationId="{511ABD05-DEBC-2C15-0A6F-A895EBEC3D0E}"/>
          </ac:cxnSpMkLst>
        </pc:cxnChg>
      </pc:sldChg>
      <pc:sldChg chg="addSp delSp modSp add">
        <pc:chgData name="하 유빈" userId="5da14a1c-a4fe-493e-9f19-c6e4c1a16791" providerId="ADAL" clId="{9BF4ECC3-1FCA-4CE0-9EA8-825163B8D7D8}" dt="2023-10-30T17:39:33.656" v="1345"/>
        <pc:sldMkLst>
          <pc:docMk/>
          <pc:sldMk cId="1126476427" sldId="307"/>
        </pc:sldMkLst>
        <pc:spChg chg="add del mod">
          <ac:chgData name="하 유빈" userId="5da14a1c-a4fe-493e-9f19-c6e4c1a16791" providerId="ADAL" clId="{9BF4ECC3-1FCA-4CE0-9EA8-825163B8D7D8}" dt="2023-10-30T17:39:33.638" v="1344"/>
          <ac:spMkLst>
            <pc:docMk/>
            <pc:sldMk cId="1126476427" sldId="307"/>
            <ac:spMk id="2" creationId="{E9B8CF59-E316-9E6D-3AF5-6BC95EE28BF8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49" creationId="{75917A81-7F83-B199-970C-8934F0AB229D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50" creationId="{2117C82E-52CD-6160-293D-3A0E73D45486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51" creationId="{669BBCCB-3310-B996-B30B-AFE4D65C033E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52" creationId="{801649A1-BC13-0FA3-FDD1-E9B4152D2ED3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53" creationId="{7FC74BFD-EE8B-123C-658E-B1EF61F601DC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54" creationId="{ECC91824-9487-EF18-79BD-931211247203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55" creationId="{9E8BD7CA-DA06-42BA-C293-F0CAEB08A1B3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56" creationId="{6A1F4F75-6B5F-F60D-30AE-E6EC96CA87C1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57" creationId="{25BFBA0E-B672-1F64-56EC-856A26CD047D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58" creationId="{AC10CFC5-8977-50CD-55A1-9C5BEF9A19EE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59" creationId="{058BD460-53DF-FFE0-576F-ABADAA32C7D7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60" creationId="{8A1A1392-6ED8-E2D4-7E6C-353D1F7EE690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61" creationId="{97DD7560-3160-E09E-BCC3-B2040AF4B501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62" creationId="{7972AE82-24CD-3B3E-E708-4695AB698DDD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63" creationId="{5D8C34F3-A408-BCDF-F8E4-F2F0A51D35A1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64" creationId="{F861796F-8E9A-DDCC-C3BA-F9F5C75089E1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65" creationId="{C914B2F2-7BF3-9417-87A0-2D566610B13A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66" creationId="{03216E3C-BFF6-4771-DA79-439378E64EE0}"/>
          </ac:spMkLst>
        </pc:spChg>
        <pc:spChg chg="add del mod">
          <ac:chgData name="하 유빈" userId="5da14a1c-a4fe-493e-9f19-c6e4c1a16791" providerId="ADAL" clId="{9BF4ECC3-1FCA-4CE0-9EA8-825163B8D7D8}" dt="2023-10-30T17:39:33.638" v="1344"/>
          <ac:spMkLst>
            <pc:docMk/>
            <pc:sldMk cId="1126476427" sldId="307"/>
            <ac:spMk id="68" creationId="{F18F42FA-6AE2-8BEC-020C-4321CDF4F083}"/>
          </ac:spMkLst>
        </pc:spChg>
        <pc:spChg chg="add del mod">
          <ac:chgData name="하 유빈" userId="5da14a1c-a4fe-493e-9f19-c6e4c1a16791" providerId="ADAL" clId="{9BF4ECC3-1FCA-4CE0-9EA8-825163B8D7D8}" dt="2023-10-30T17:39:33.638" v="1344"/>
          <ac:spMkLst>
            <pc:docMk/>
            <pc:sldMk cId="1126476427" sldId="307"/>
            <ac:spMk id="69" creationId="{91DC524F-DC38-5083-2302-D34008C8F607}"/>
          </ac:spMkLst>
        </pc:spChg>
        <pc:spChg chg="add del mod">
          <ac:chgData name="하 유빈" userId="5da14a1c-a4fe-493e-9f19-c6e4c1a16791" providerId="ADAL" clId="{9BF4ECC3-1FCA-4CE0-9EA8-825163B8D7D8}" dt="2023-10-30T17:39:33.638" v="1344"/>
          <ac:spMkLst>
            <pc:docMk/>
            <pc:sldMk cId="1126476427" sldId="307"/>
            <ac:spMk id="72" creationId="{0DA4D896-EB96-57BF-08F3-F9F54059E601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79" creationId="{CBEF7F57-4818-9B47-8D0F-E9D1A376C14E}"/>
          </ac:spMkLst>
        </pc:spChg>
        <pc:spChg chg="mod">
          <ac:chgData name="하 유빈" userId="5da14a1c-a4fe-493e-9f19-c6e4c1a16791" providerId="ADAL" clId="{9BF4ECC3-1FCA-4CE0-9EA8-825163B8D7D8}" dt="2023-10-30T17:39:32.165" v="1343"/>
          <ac:spMkLst>
            <pc:docMk/>
            <pc:sldMk cId="1126476427" sldId="307"/>
            <ac:spMk id="81" creationId="{06D39F2F-CFC1-A88D-78C6-B5E062D07DDD}"/>
          </ac:spMkLst>
        </pc:spChg>
        <pc:spChg chg="add del mod">
          <ac:chgData name="하 유빈" userId="5da14a1c-a4fe-493e-9f19-c6e4c1a16791" providerId="ADAL" clId="{9BF4ECC3-1FCA-4CE0-9EA8-825163B8D7D8}" dt="2023-10-30T17:39:33.638" v="1344"/>
          <ac:spMkLst>
            <pc:docMk/>
            <pc:sldMk cId="1126476427" sldId="307"/>
            <ac:spMk id="82" creationId="{0460622A-14A5-B0B9-9E5A-CC624B6E0F1C}"/>
          </ac:spMkLst>
        </pc:spChg>
        <pc:spChg chg="add del mod">
          <ac:chgData name="하 유빈" userId="5da14a1c-a4fe-493e-9f19-c6e4c1a16791" providerId="ADAL" clId="{9BF4ECC3-1FCA-4CE0-9EA8-825163B8D7D8}" dt="2023-10-30T17:39:33.638" v="1344"/>
          <ac:spMkLst>
            <pc:docMk/>
            <pc:sldMk cId="1126476427" sldId="307"/>
            <ac:spMk id="83" creationId="{BCB84707-5C31-6ED0-BDAB-8034B6BAD352}"/>
          </ac:spMkLst>
        </pc:spChg>
        <pc:spChg chg="add del mod">
          <ac:chgData name="하 유빈" userId="5da14a1c-a4fe-493e-9f19-c6e4c1a16791" providerId="ADAL" clId="{9BF4ECC3-1FCA-4CE0-9EA8-825163B8D7D8}" dt="2023-10-30T17:39:33.638" v="1344"/>
          <ac:spMkLst>
            <pc:docMk/>
            <pc:sldMk cId="1126476427" sldId="307"/>
            <ac:spMk id="84" creationId="{2CF3D1C7-14AB-057E-A339-4E969C95D47D}"/>
          </ac:spMkLst>
        </pc:spChg>
        <pc:spChg chg="add 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85" creationId="{A37CCA19-702E-8A57-AFA3-B50D5F97D269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30" creationId="{B850E8F0-3AE3-F0B9-0C49-EFD41F28E9ED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31" creationId="{6415E550-A0CB-5788-517A-271FDEE72F50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32" creationId="{D59135A5-2C13-DAC4-4BF7-DD1DE2997557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33" creationId="{3184B55D-0374-B343-FC3C-FC70DCF0BE8B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34" creationId="{B7ABD3E5-46A0-57F4-E82F-977304E140D2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35" creationId="{E081FD51-718A-B6DA-9695-D46F64646DFA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36" creationId="{1D6B8F58-5C76-5603-3DB8-A2E248B87B22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37" creationId="{85FE07AB-F6D7-9DED-69A3-D45075C6A3B5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38" creationId="{AFD2FD4D-6A0F-DF15-CF20-C736226B624B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39" creationId="{869EF77B-848E-9BFE-83D5-BE8B6CBF0E73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40" creationId="{F40D27ED-D374-CE5F-811C-7D92A910D880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41" creationId="{C000150F-8ACA-4988-E164-6C64DF9C4A01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42" creationId="{1209B77D-24CD-A3EF-2236-EA77F2D6EBC5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43" creationId="{DA910476-7458-99E0-8152-0383C578A007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44" creationId="{2C7B02AF-9DAD-B2D0-DEF1-CAE7989BDE4F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45" creationId="{AE374E16-0C5E-6934-0A73-BD980808C401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46" creationId="{65CD8DC3-0C83-A8EA-573A-611CA149BC49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47" creationId="{B5E26F65-99B4-AC5A-AE19-4CEEA2C0715B}"/>
          </ac:spMkLst>
        </pc:spChg>
        <pc:spChg chg="add 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49" creationId="{53B7130A-C280-308D-1381-D097C8A927C2}"/>
          </ac:spMkLst>
        </pc:spChg>
        <pc:spChg chg="add 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50" creationId="{D9E034DC-CACC-468A-7D0F-4041736258FE}"/>
          </ac:spMkLst>
        </pc:spChg>
        <pc:spChg chg="add 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53" creationId="{73793C50-2E50-9944-DEDB-0594855F8C5D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60" creationId="{18422ED9-964F-1906-36A6-BAC72FE624BA}"/>
          </ac:spMkLst>
        </pc:spChg>
        <pc:spChg chg="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62" creationId="{4A796BEA-8E7B-445A-09EB-CC1856327734}"/>
          </ac:spMkLst>
        </pc:spChg>
        <pc:spChg chg="add 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63" creationId="{12C6DB04-202C-E37E-7F4D-B57A0CFD0579}"/>
          </ac:spMkLst>
        </pc:spChg>
        <pc:spChg chg="add 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64" creationId="{13BDEF88-D56E-2CAA-6F19-4AC93A139BBD}"/>
          </ac:spMkLst>
        </pc:spChg>
        <pc:spChg chg="add mod">
          <ac:chgData name="하 유빈" userId="5da14a1c-a4fe-493e-9f19-c6e4c1a16791" providerId="ADAL" clId="{9BF4ECC3-1FCA-4CE0-9EA8-825163B8D7D8}" dt="2023-10-30T17:39:33.656" v="1345"/>
          <ac:spMkLst>
            <pc:docMk/>
            <pc:sldMk cId="1126476427" sldId="307"/>
            <ac:spMk id="165" creationId="{BBFBC87D-59BE-1CB7-D245-814CC41DA8A5}"/>
          </ac:spMkLst>
        </pc:spChg>
        <pc:grpChg chg="add del mod">
          <ac:chgData name="하 유빈" userId="5da14a1c-a4fe-493e-9f19-c6e4c1a16791" providerId="ADAL" clId="{9BF4ECC3-1FCA-4CE0-9EA8-825163B8D7D8}" dt="2023-10-30T17:39:33.638" v="1344"/>
          <ac:grpSpMkLst>
            <pc:docMk/>
            <pc:sldMk cId="1126476427" sldId="307"/>
            <ac:grpSpMk id="3" creationId="{1CBBCE36-33DC-21DD-9B2D-76A9B292D161}"/>
          </ac:grpSpMkLst>
        </pc:grpChg>
        <pc:grpChg chg="mod">
          <ac:chgData name="하 유빈" userId="5da14a1c-a4fe-493e-9f19-c6e4c1a16791" providerId="ADAL" clId="{9BF4ECC3-1FCA-4CE0-9EA8-825163B8D7D8}" dt="2023-10-30T17:39:32.165" v="1343"/>
          <ac:grpSpMkLst>
            <pc:docMk/>
            <pc:sldMk cId="1126476427" sldId="307"/>
            <ac:grpSpMk id="7" creationId="{2E707C3C-FF57-99DF-77F6-D2189DAF4C4B}"/>
          </ac:grpSpMkLst>
        </pc:grpChg>
        <pc:grpChg chg="mod">
          <ac:chgData name="하 유빈" userId="5da14a1c-a4fe-493e-9f19-c6e4c1a16791" providerId="ADAL" clId="{9BF4ECC3-1FCA-4CE0-9EA8-825163B8D7D8}" dt="2023-10-30T17:39:32.165" v="1343"/>
          <ac:grpSpMkLst>
            <pc:docMk/>
            <pc:sldMk cId="1126476427" sldId="307"/>
            <ac:grpSpMk id="8" creationId="{3AF10B6A-F4D8-6F31-7147-C4C44DCEFDC5}"/>
          </ac:grpSpMkLst>
        </pc:grpChg>
        <pc:grpChg chg="mod">
          <ac:chgData name="하 유빈" userId="5da14a1c-a4fe-493e-9f19-c6e4c1a16791" providerId="ADAL" clId="{9BF4ECC3-1FCA-4CE0-9EA8-825163B8D7D8}" dt="2023-10-30T17:39:32.165" v="1343"/>
          <ac:grpSpMkLst>
            <pc:docMk/>
            <pc:sldMk cId="1126476427" sldId="307"/>
            <ac:grpSpMk id="9" creationId="{5F90D04B-CE30-39F1-400F-D92405FF8D3A}"/>
          </ac:grpSpMkLst>
        </pc:grpChg>
        <pc:grpChg chg="mod">
          <ac:chgData name="하 유빈" userId="5da14a1c-a4fe-493e-9f19-c6e4c1a16791" providerId="ADAL" clId="{9BF4ECC3-1FCA-4CE0-9EA8-825163B8D7D8}" dt="2023-10-30T17:39:32.165" v="1343"/>
          <ac:grpSpMkLst>
            <pc:docMk/>
            <pc:sldMk cId="1126476427" sldId="307"/>
            <ac:grpSpMk id="28" creationId="{6B21E0FB-A39B-9AD9-77E7-A2AD683DBFAF}"/>
          </ac:grpSpMkLst>
        </pc:grpChg>
        <pc:grpChg chg="mod">
          <ac:chgData name="하 유빈" userId="5da14a1c-a4fe-493e-9f19-c6e4c1a16791" providerId="ADAL" clId="{9BF4ECC3-1FCA-4CE0-9EA8-825163B8D7D8}" dt="2023-10-30T17:39:32.165" v="1343"/>
          <ac:grpSpMkLst>
            <pc:docMk/>
            <pc:sldMk cId="1126476427" sldId="307"/>
            <ac:grpSpMk id="29" creationId="{D2A94585-35DC-45BF-0263-767713863BD8}"/>
          </ac:grpSpMkLst>
        </pc:grpChg>
        <pc:grpChg chg="mod">
          <ac:chgData name="하 유빈" userId="5da14a1c-a4fe-493e-9f19-c6e4c1a16791" providerId="ADAL" clId="{9BF4ECC3-1FCA-4CE0-9EA8-825163B8D7D8}" dt="2023-10-30T17:39:32.165" v="1343"/>
          <ac:grpSpMkLst>
            <pc:docMk/>
            <pc:sldMk cId="1126476427" sldId="307"/>
            <ac:grpSpMk id="30" creationId="{6FB49103-9765-7409-1B07-A2C1F894DE9F}"/>
          </ac:grpSpMkLst>
        </pc:grpChg>
        <pc:grpChg chg="add del mod">
          <ac:chgData name="하 유빈" userId="5da14a1c-a4fe-493e-9f19-c6e4c1a16791" providerId="ADAL" clId="{9BF4ECC3-1FCA-4CE0-9EA8-825163B8D7D8}" dt="2023-10-30T17:39:33.638" v="1344"/>
          <ac:grpSpMkLst>
            <pc:docMk/>
            <pc:sldMk cId="1126476427" sldId="307"/>
            <ac:grpSpMk id="73" creationId="{B0766C40-6775-7DDB-A4A2-BD614D67BC9C}"/>
          </ac:grpSpMkLst>
        </pc:grpChg>
        <pc:grpChg chg="mod">
          <ac:chgData name="하 유빈" userId="5da14a1c-a4fe-493e-9f19-c6e4c1a16791" providerId="ADAL" clId="{9BF4ECC3-1FCA-4CE0-9EA8-825163B8D7D8}" dt="2023-10-30T17:39:32.165" v="1343"/>
          <ac:grpSpMkLst>
            <pc:docMk/>
            <pc:sldMk cId="1126476427" sldId="307"/>
            <ac:grpSpMk id="75" creationId="{D306CA2A-33E2-6B19-4D18-40AB662C0958}"/>
          </ac:grpSpMkLst>
        </pc:grpChg>
        <pc:grpChg chg="add mod">
          <ac:chgData name="하 유빈" userId="5da14a1c-a4fe-493e-9f19-c6e4c1a16791" providerId="ADAL" clId="{9BF4ECC3-1FCA-4CE0-9EA8-825163B8D7D8}" dt="2023-10-30T17:39:33.656" v="1345"/>
          <ac:grpSpMkLst>
            <pc:docMk/>
            <pc:sldMk cId="1126476427" sldId="307"/>
            <ac:grpSpMk id="86" creationId="{5BCD1B5B-6349-10B8-FA20-A5907E01188A}"/>
          </ac:grpSpMkLst>
        </pc:grpChg>
        <pc:grpChg chg="mod">
          <ac:chgData name="하 유빈" userId="5da14a1c-a4fe-493e-9f19-c6e4c1a16791" providerId="ADAL" clId="{9BF4ECC3-1FCA-4CE0-9EA8-825163B8D7D8}" dt="2023-10-30T17:39:33.656" v="1345"/>
          <ac:grpSpMkLst>
            <pc:docMk/>
            <pc:sldMk cId="1126476427" sldId="307"/>
            <ac:grpSpMk id="88" creationId="{AEDA5D83-D69B-FB2F-8511-FDDDCF0B8A23}"/>
          </ac:grpSpMkLst>
        </pc:grpChg>
        <pc:grpChg chg="mod">
          <ac:chgData name="하 유빈" userId="5da14a1c-a4fe-493e-9f19-c6e4c1a16791" providerId="ADAL" clId="{9BF4ECC3-1FCA-4CE0-9EA8-825163B8D7D8}" dt="2023-10-30T17:39:33.656" v="1345"/>
          <ac:grpSpMkLst>
            <pc:docMk/>
            <pc:sldMk cId="1126476427" sldId="307"/>
            <ac:grpSpMk id="89" creationId="{4C36DD15-3BC1-BBB7-42A4-80F8BB86E059}"/>
          </ac:grpSpMkLst>
        </pc:grpChg>
        <pc:grpChg chg="mod">
          <ac:chgData name="하 유빈" userId="5da14a1c-a4fe-493e-9f19-c6e4c1a16791" providerId="ADAL" clId="{9BF4ECC3-1FCA-4CE0-9EA8-825163B8D7D8}" dt="2023-10-30T17:39:33.656" v="1345"/>
          <ac:grpSpMkLst>
            <pc:docMk/>
            <pc:sldMk cId="1126476427" sldId="307"/>
            <ac:grpSpMk id="90" creationId="{77C32CC3-B2C5-A63C-11BC-F6E4B6BCA07C}"/>
          </ac:grpSpMkLst>
        </pc:grpChg>
        <pc:grpChg chg="mod">
          <ac:chgData name="하 유빈" userId="5da14a1c-a4fe-493e-9f19-c6e4c1a16791" providerId="ADAL" clId="{9BF4ECC3-1FCA-4CE0-9EA8-825163B8D7D8}" dt="2023-10-30T17:39:33.656" v="1345"/>
          <ac:grpSpMkLst>
            <pc:docMk/>
            <pc:sldMk cId="1126476427" sldId="307"/>
            <ac:grpSpMk id="109" creationId="{1DE81DFA-C51F-8FB9-5229-05AF82B9C254}"/>
          </ac:grpSpMkLst>
        </pc:grpChg>
        <pc:grpChg chg="mod">
          <ac:chgData name="하 유빈" userId="5da14a1c-a4fe-493e-9f19-c6e4c1a16791" providerId="ADAL" clId="{9BF4ECC3-1FCA-4CE0-9EA8-825163B8D7D8}" dt="2023-10-30T17:39:33.656" v="1345"/>
          <ac:grpSpMkLst>
            <pc:docMk/>
            <pc:sldMk cId="1126476427" sldId="307"/>
            <ac:grpSpMk id="110" creationId="{6E38BA5F-6090-CAFA-BDCC-78220C29852E}"/>
          </ac:grpSpMkLst>
        </pc:grpChg>
        <pc:grpChg chg="mod">
          <ac:chgData name="하 유빈" userId="5da14a1c-a4fe-493e-9f19-c6e4c1a16791" providerId="ADAL" clId="{9BF4ECC3-1FCA-4CE0-9EA8-825163B8D7D8}" dt="2023-10-30T17:39:33.656" v="1345"/>
          <ac:grpSpMkLst>
            <pc:docMk/>
            <pc:sldMk cId="1126476427" sldId="307"/>
            <ac:grpSpMk id="111" creationId="{07F62137-C29E-9F80-B3C4-E2F018F62489}"/>
          </ac:grpSpMkLst>
        </pc:grpChg>
        <pc:grpChg chg="add mod">
          <ac:chgData name="하 유빈" userId="5da14a1c-a4fe-493e-9f19-c6e4c1a16791" providerId="ADAL" clId="{9BF4ECC3-1FCA-4CE0-9EA8-825163B8D7D8}" dt="2023-10-30T17:39:33.656" v="1345"/>
          <ac:grpSpMkLst>
            <pc:docMk/>
            <pc:sldMk cId="1126476427" sldId="307"/>
            <ac:grpSpMk id="154" creationId="{86DFAB2C-0990-9E8F-E3D6-B1C1AA256EDD}"/>
          </ac:grpSpMkLst>
        </pc:grpChg>
        <pc:grpChg chg="mod">
          <ac:chgData name="하 유빈" userId="5da14a1c-a4fe-493e-9f19-c6e4c1a16791" providerId="ADAL" clId="{9BF4ECC3-1FCA-4CE0-9EA8-825163B8D7D8}" dt="2023-10-30T17:39:33.656" v="1345"/>
          <ac:grpSpMkLst>
            <pc:docMk/>
            <pc:sldMk cId="1126476427" sldId="307"/>
            <ac:grpSpMk id="156" creationId="{C272BD8C-CD3B-8250-8A06-A94920FC843C}"/>
          </ac:grpSpMkLst>
        </pc:grpChg>
        <pc:picChg chg="mod">
          <ac:chgData name="하 유빈" userId="5da14a1c-a4fe-493e-9f19-c6e4c1a16791" providerId="ADAL" clId="{9BF4ECC3-1FCA-4CE0-9EA8-825163B8D7D8}" dt="2023-10-30T17:39:32.165" v="1343"/>
          <ac:picMkLst>
            <pc:docMk/>
            <pc:sldMk cId="1126476427" sldId="307"/>
            <ac:picMk id="6" creationId="{F0AEAA5E-B77C-7880-3484-61E2E6DE4A9B}"/>
          </ac:picMkLst>
        </pc:picChg>
        <pc:picChg chg="add del mod">
          <ac:chgData name="하 유빈" userId="5da14a1c-a4fe-493e-9f19-c6e4c1a16791" providerId="ADAL" clId="{9BF4ECC3-1FCA-4CE0-9EA8-825163B8D7D8}" dt="2023-10-30T17:39:33.638" v="1344"/>
          <ac:picMkLst>
            <pc:docMk/>
            <pc:sldMk cId="1126476427" sldId="307"/>
            <ac:picMk id="70" creationId="{06028137-0363-EC57-69F2-873BEF731DF7}"/>
          </ac:picMkLst>
        </pc:picChg>
        <pc:picChg chg="mod">
          <ac:chgData name="하 유빈" userId="5da14a1c-a4fe-493e-9f19-c6e4c1a16791" providerId="ADAL" clId="{9BF4ECC3-1FCA-4CE0-9EA8-825163B8D7D8}" dt="2023-10-30T17:39:32.165" v="1343"/>
          <ac:picMkLst>
            <pc:docMk/>
            <pc:sldMk cId="1126476427" sldId="307"/>
            <ac:picMk id="74" creationId="{1AF8E911-80C7-83D7-5D24-A9BBD7F2D80A}"/>
          </ac:picMkLst>
        </pc:picChg>
        <pc:picChg chg="mod">
          <ac:chgData name="하 유빈" userId="5da14a1c-a4fe-493e-9f19-c6e4c1a16791" providerId="ADAL" clId="{9BF4ECC3-1FCA-4CE0-9EA8-825163B8D7D8}" dt="2023-10-30T17:39:32.165" v="1343"/>
          <ac:picMkLst>
            <pc:docMk/>
            <pc:sldMk cId="1126476427" sldId="307"/>
            <ac:picMk id="76" creationId="{303116A0-D462-A158-7340-CBA54263E18C}"/>
          </ac:picMkLst>
        </pc:picChg>
        <pc:picChg chg="mod">
          <ac:chgData name="하 유빈" userId="5da14a1c-a4fe-493e-9f19-c6e4c1a16791" providerId="ADAL" clId="{9BF4ECC3-1FCA-4CE0-9EA8-825163B8D7D8}" dt="2023-10-30T17:39:32.165" v="1343"/>
          <ac:picMkLst>
            <pc:docMk/>
            <pc:sldMk cId="1126476427" sldId="307"/>
            <ac:picMk id="77" creationId="{4CAD3259-1870-BA2E-8B61-2D467B9AD5D9}"/>
          </ac:picMkLst>
        </pc:picChg>
        <pc:picChg chg="mod">
          <ac:chgData name="하 유빈" userId="5da14a1c-a4fe-493e-9f19-c6e4c1a16791" providerId="ADAL" clId="{9BF4ECC3-1FCA-4CE0-9EA8-825163B8D7D8}" dt="2023-10-30T17:39:32.165" v="1343"/>
          <ac:picMkLst>
            <pc:docMk/>
            <pc:sldMk cId="1126476427" sldId="307"/>
            <ac:picMk id="78" creationId="{B0A02874-725F-4C2A-227F-8EC30AC12B2E}"/>
          </ac:picMkLst>
        </pc:picChg>
        <pc:picChg chg="mod">
          <ac:chgData name="하 유빈" userId="5da14a1c-a4fe-493e-9f19-c6e4c1a16791" providerId="ADAL" clId="{9BF4ECC3-1FCA-4CE0-9EA8-825163B8D7D8}" dt="2023-10-30T17:39:32.165" v="1343"/>
          <ac:picMkLst>
            <pc:docMk/>
            <pc:sldMk cId="1126476427" sldId="307"/>
            <ac:picMk id="80" creationId="{D3B4328D-645F-BF1A-9CFD-B5DAD13BDD0A}"/>
          </ac:picMkLst>
        </pc:picChg>
        <pc:picChg chg="mod">
          <ac:chgData name="하 유빈" userId="5da14a1c-a4fe-493e-9f19-c6e4c1a16791" providerId="ADAL" clId="{9BF4ECC3-1FCA-4CE0-9EA8-825163B8D7D8}" dt="2023-10-30T17:39:33.656" v="1345"/>
          <ac:picMkLst>
            <pc:docMk/>
            <pc:sldMk cId="1126476427" sldId="307"/>
            <ac:picMk id="87" creationId="{D56D3A5A-F543-BF8F-080C-28870D927A47}"/>
          </ac:picMkLst>
        </pc:picChg>
        <pc:picChg chg="add mod">
          <ac:chgData name="하 유빈" userId="5da14a1c-a4fe-493e-9f19-c6e4c1a16791" providerId="ADAL" clId="{9BF4ECC3-1FCA-4CE0-9EA8-825163B8D7D8}" dt="2023-10-30T17:39:33.656" v="1345"/>
          <ac:picMkLst>
            <pc:docMk/>
            <pc:sldMk cId="1126476427" sldId="307"/>
            <ac:picMk id="151" creationId="{3A7A8824-7624-0AD0-CF83-D9B7194523FC}"/>
          </ac:picMkLst>
        </pc:picChg>
        <pc:picChg chg="mod">
          <ac:chgData name="하 유빈" userId="5da14a1c-a4fe-493e-9f19-c6e4c1a16791" providerId="ADAL" clId="{9BF4ECC3-1FCA-4CE0-9EA8-825163B8D7D8}" dt="2023-10-30T17:39:33.656" v="1345"/>
          <ac:picMkLst>
            <pc:docMk/>
            <pc:sldMk cId="1126476427" sldId="307"/>
            <ac:picMk id="155" creationId="{B0A05ACE-2904-EC43-028C-6E36A662132E}"/>
          </ac:picMkLst>
        </pc:picChg>
        <pc:picChg chg="mod">
          <ac:chgData name="하 유빈" userId="5da14a1c-a4fe-493e-9f19-c6e4c1a16791" providerId="ADAL" clId="{9BF4ECC3-1FCA-4CE0-9EA8-825163B8D7D8}" dt="2023-10-30T17:39:33.656" v="1345"/>
          <ac:picMkLst>
            <pc:docMk/>
            <pc:sldMk cId="1126476427" sldId="307"/>
            <ac:picMk id="157" creationId="{028EDC45-E1D9-4E65-F4E1-DF6AA420F3E9}"/>
          </ac:picMkLst>
        </pc:picChg>
        <pc:picChg chg="mod">
          <ac:chgData name="하 유빈" userId="5da14a1c-a4fe-493e-9f19-c6e4c1a16791" providerId="ADAL" clId="{9BF4ECC3-1FCA-4CE0-9EA8-825163B8D7D8}" dt="2023-10-30T17:39:33.656" v="1345"/>
          <ac:picMkLst>
            <pc:docMk/>
            <pc:sldMk cId="1126476427" sldId="307"/>
            <ac:picMk id="158" creationId="{B1CBCEFE-411F-2104-9337-8A4DEABE3591}"/>
          </ac:picMkLst>
        </pc:picChg>
        <pc:picChg chg="mod">
          <ac:chgData name="하 유빈" userId="5da14a1c-a4fe-493e-9f19-c6e4c1a16791" providerId="ADAL" clId="{9BF4ECC3-1FCA-4CE0-9EA8-825163B8D7D8}" dt="2023-10-30T17:39:33.656" v="1345"/>
          <ac:picMkLst>
            <pc:docMk/>
            <pc:sldMk cId="1126476427" sldId="307"/>
            <ac:picMk id="159" creationId="{D6AD3733-159F-29B1-57D5-1CD4A7C404EA}"/>
          </ac:picMkLst>
        </pc:picChg>
        <pc:picChg chg="mod">
          <ac:chgData name="하 유빈" userId="5da14a1c-a4fe-493e-9f19-c6e4c1a16791" providerId="ADAL" clId="{9BF4ECC3-1FCA-4CE0-9EA8-825163B8D7D8}" dt="2023-10-30T17:39:33.656" v="1345"/>
          <ac:picMkLst>
            <pc:docMk/>
            <pc:sldMk cId="1126476427" sldId="307"/>
            <ac:picMk id="161" creationId="{C44318B8-CE9C-74A6-4AB5-9FF39BF3F0E3}"/>
          </ac:picMkLst>
        </pc:pic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10" creationId="{C77F3CE8-D6F4-C3D7-6D94-81358CB1A89A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11" creationId="{62F96EC3-DE8C-56A0-286C-C19B3B38AC28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12" creationId="{EC775E3B-D73D-9CC8-647E-377561FD30F8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13" creationId="{5B9800F1-1AB9-D46E-F26E-7200CBD48EF5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14" creationId="{4DF7FC22-F22F-5B61-4531-45182AB2186D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15" creationId="{EC729711-AE35-9586-A552-5BA6E841675E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16" creationId="{63317180-8DE9-0E4A-2C44-0B8A42C0A8CC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17" creationId="{47729858-A0E2-2282-3C8E-E030B3EA38B4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18" creationId="{B78E6884-50D1-AA90-EBE0-779228222B21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19" creationId="{07F67CB1-C192-30A7-9C4E-0D9805D9D8C3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20" creationId="{4B32E5F5-9887-9638-59E4-B1AD2557E4E4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21" creationId="{7626B51C-E43A-B656-BD6E-E34475BF3120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22" creationId="{D3C2D80A-70AB-C0A5-C5B8-E9DA3EB6A1F9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23" creationId="{779E0BED-0581-14D0-F4B8-69109D00290A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24" creationId="{04CA349A-8B52-C606-530F-7B43D970C567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25" creationId="{F74AA027-C5B0-E0B4-2F53-6CA4B151C148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26" creationId="{85200FD1-B798-BDAE-9AE3-4745BF0AFD32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27" creationId="{C30C5C91-6145-8491-1887-5D174642FA64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31" creationId="{5DF64DF1-8970-76A5-5DFF-8714CD4314DA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32" creationId="{A389ED0F-555A-6910-23E6-B355AA28E753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33" creationId="{9085A2EB-20DE-9A02-7CCE-34FE3C7B90B6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34" creationId="{5393DE13-D43B-A847-0E5E-B4CEF4F9B3B7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35" creationId="{0E01618D-71B1-2E3E-ECC7-CB7D31E728DF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36" creationId="{263743B2-4BBE-7C50-573B-F78D2811EFC2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37" creationId="{49A3198E-1F51-F51A-F76D-4A03FC7CB820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38" creationId="{666FF381-52BD-0C0D-9D60-F5B77289F686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39" creationId="{FCA35E51-240A-7B02-7ED6-44C7CC052F4A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40" creationId="{5135CD63-84ED-182E-97FF-5E9D1E57F198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41" creationId="{62618BF1-654B-E7E2-82FE-EC2B9EC9E825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42" creationId="{DDEFEDBA-6D33-C93D-4B5D-A050BAF62F97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43" creationId="{B99C1B7F-5FB8-3FC1-C176-5F0A6DDD40EC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44" creationId="{6E3620A9-09D3-BB3A-3BA4-DDF25E6BA940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45" creationId="{94A40FB3-9DBC-1E57-CDEF-B12CE33C1181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46" creationId="{6CA87CF8-F02F-F0B0-6E5D-098A60C6DF06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47" creationId="{0D4B8B70-ED66-E848-9207-E74E1FA79360}"/>
          </ac:cxnSpMkLst>
        </pc:cxnChg>
        <pc:cxnChg chg="mod">
          <ac:chgData name="하 유빈" userId="5da14a1c-a4fe-493e-9f19-c6e4c1a16791" providerId="ADAL" clId="{9BF4ECC3-1FCA-4CE0-9EA8-825163B8D7D8}" dt="2023-10-30T17:39:32.165" v="1343"/>
          <ac:cxnSpMkLst>
            <pc:docMk/>
            <pc:sldMk cId="1126476427" sldId="307"/>
            <ac:cxnSpMk id="48" creationId="{DC4183E7-CEB1-A39B-B3EC-FA594C7EDC0B}"/>
          </ac:cxnSpMkLst>
        </pc:cxnChg>
        <pc:cxnChg chg="add del mod">
          <ac:chgData name="하 유빈" userId="5da14a1c-a4fe-493e-9f19-c6e4c1a16791" providerId="ADAL" clId="{9BF4ECC3-1FCA-4CE0-9EA8-825163B8D7D8}" dt="2023-10-30T17:39:33.638" v="1344"/>
          <ac:cxnSpMkLst>
            <pc:docMk/>
            <pc:sldMk cId="1126476427" sldId="307"/>
            <ac:cxnSpMk id="67" creationId="{44A59460-B2A3-58F0-97F6-DA6315CAE24A}"/>
          </ac:cxnSpMkLst>
        </pc:cxnChg>
        <pc:cxnChg chg="add del mod">
          <ac:chgData name="하 유빈" userId="5da14a1c-a4fe-493e-9f19-c6e4c1a16791" providerId="ADAL" clId="{9BF4ECC3-1FCA-4CE0-9EA8-825163B8D7D8}" dt="2023-10-30T17:39:33.638" v="1344"/>
          <ac:cxnSpMkLst>
            <pc:docMk/>
            <pc:sldMk cId="1126476427" sldId="307"/>
            <ac:cxnSpMk id="71" creationId="{AACF6070-5F26-E0F2-C3B2-A2D95BE5DB7D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91" creationId="{8D81921D-F151-3E94-40FA-7B2B8667F53F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92" creationId="{8F806EB8-2AD0-C731-D8EB-F23E13E42379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93" creationId="{3B8DA8D8-B875-67B6-5EAA-3DEB639D4447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94" creationId="{5EEB9382-EE49-765B-669B-68A2987A5E18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95" creationId="{005B8F3C-BE7F-DC7A-A64E-6263FC04EE5B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96" creationId="{0CF210C0-5C35-2814-E08B-087BE904A6A2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97" creationId="{66B84B9B-C932-A074-2A78-AAF6D5371C9A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98" creationId="{E3273D8A-1D04-DF34-D163-B77A26EF2B67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99" creationId="{6A602E93-95CF-DD4F-A45A-3B725975E441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00" creationId="{683513A8-4B27-9224-3BA1-749C646BD704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01" creationId="{619938B4-4462-EA9D-CEFA-56B041853CCC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02" creationId="{324264EF-4FE7-37B3-E88B-9ED5869F01CE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03" creationId="{BFE71677-BB68-4993-745A-E9FB7117A5D6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04" creationId="{3A77A9EB-61E8-F4EA-AB43-7C3E8A2E9FF3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05" creationId="{CA610D48-1261-6FA2-1476-A589AF9940D7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06" creationId="{170E4817-CD7B-306C-AB2E-854D482FE47D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07" creationId="{8812A02D-F4C1-E05F-39BF-B633958A2EB3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08" creationId="{41F4BB93-F960-33BE-C85E-FFD1645B22EB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12" creationId="{45F0471B-2592-8527-D863-BE07B652925D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13" creationId="{DD8519B4-0883-4F9A-9102-923302CB1D17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14" creationId="{81E21F6F-0E59-FE0D-7750-04E4442FDFE6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15" creationId="{036A023C-04AB-8A90-CE88-8749596221CB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16" creationId="{503534B5-E293-1558-2CD4-EAE7E9641B22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17" creationId="{FA87DBB5-9ED5-3D75-2CA2-3312FA874F95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18" creationId="{80923AC2-38FB-C5F3-A27C-730A486ED5B8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19" creationId="{73700086-59CC-4C8E-8DFB-758B4D32E6E0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20" creationId="{CE4CDC76-81A6-99F7-6E0D-44E4B346411A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21" creationId="{F318CEF7-EFFE-5163-EEB1-93C707087EE5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22" creationId="{451C488C-0646-8E03-2D3C-92B8721547D3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23" creationId="{BEB6E7CE-B8CD-8DDA-B7D0-73AF26465E64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24" creationId="{07103C80-3470-7FEE-888F-FA6DC2C72BE8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25" creationId="{1269CE8A-25E2-22B8-211C-FE2559C5C460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26" creationId="{1376CED3-AC3D-61D2-C938-11E00A28FCC5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27" creationId="{3DA2210A-09E7-24B1-3ECB-D64D2507B7DF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28" creationId="{4B0E2115-87A6-ACA1-D20C-34F71734B8EA}"/>
          </ac:cxnSpMkLst>
        </pc:cxnChg>
        <pc:cxnChg chg="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29" creationId="{194F0D65-0623-A58E-4FCC-7E113609C85F}"/>
          </ac:cxnSpMkLst>
        </pc:cxnChg>
        <pc:cxnChg chg="add 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48" creationId="{AD3F44C0-19F4-75D9-451F-B0384F830658}"/>
          </ac:cxnSpMkLst>
        </pc:cxnChg>
        <pc:cxnChg chg="add mod">
          <ac:chgData name="하 유빈" userId="5da14a1c-a4fe-493e-9f19-c6e4c1a16791" providerId="ADAL" clId="{9BF4ECC3-1FCA-4CE0-9EA8-825163B8D7D8}" dt="2023-10-30T17:39:33.656" v="1345"/>
          <ac:cxnSpMkLst>
            <pc:docMk/>
            <pc:sldMk cId="1126476427" sldId="307"/>
            <ac:cxnSpMk id="152" creationId="{325BBB5C-FAE0-EF7F-87E2-FBAE0E8FC550}"/>
          </ac:cxnSpMkLst>
        </pc:cxnChg>
      </pc:sldChg>
      <pc:sldChg chg="addSp delSp modSp add mod">
        <pc:chgData name="하 유빈" userId="5da14a1c-a4fe-493e-9f19-c6e4c1a16791" providerId="ADAL" clId="{9BF4ECC3-1FCA-4CE0-9EA8-825163B8D7D8}" dt="2023-10-30T17:43:13.902" v="1536" actId="1038"/>
        <pc:sldMkLst>
          <pc:docMk/>
          <pc:sldMk cId="3951122241" sldId="308"/>
        </pc:sldMkLst>
        <pc:spChg chg="add del mod">
          <ac:chgData name="하 유빈" userId="5da14a1c-a4fe-493e-9f19-c6e4c1a16791" providerId="ADAL" clId="{9BF4ECC3-1FCA-4CE0-9EA8-825163B8D7D8}" dt="2023-10-30T17:43:00.506" v="1450"/>
          <ac:spMkLst>
            <pc:docMk/>
            <pc:sldMk cId="3951122241" sldId="308"/>
            <ac:spMk id="3" creationId="{506DE0FB-AE53-475B-C8AF-8F516228584D}"/>
          </ac:spMkLst>
        </pc:spChg>
        <pc:spChg chg="mod">
          <ac:chgData name="하 유빈" userId="5da14a1c-a4fe-493e-9f19-c6e4c1a16791" providerId="ADAL" clId="{9BF4ECC3-1FCA-4CE0-9EA8-825163B8D7D8}" dt="2023-10-30T17:42:58.895" v="1449"/>
          <ac:spMkLst>
            <pc:docMk/>
            <pc:sldMk cId="3951122241" sldId="308"/>
            <ac:spMk id="8" creationId="{1F0BE8C4-25C3-0A7D-780C-28E36442B092}"/>
          </ac:spMkLst>
        </pc:spChg>
        <pc:spChg chg="mod">
          <ac:chgData name="하 유빈" userId="5da14a1c-a4fe-493e-9f19-c6e4c1a16791" providerId="ADAL" clId="{9BF4ECC3-1FCA-4CE0-9EA8-825163B8D7D8}" dt="2023-10-30T17:42:58.895" v="1449"/>
          <ac:spMkLst>
            <pc:docMk/>
            <pc:sldMk cId="3951122241" sldId="308"/>
            <ac:spMk id="10" creationId="{B5213902-10F5-A35A-6D31-903AA16E4D36}"/>
          </ac:spMkLst>
        </pc:spChg>
        <pc:spChg chg="mod">
          <ac:chgData name="하 유빈" userId="5da14a1c-a4fe-493e-9f19-c6e4c1a16791" providerId="ADAL" clId="{9BF4ECC3-1FCA-4CE0-9EA8-825163B8D7D8}" dt="2023-10-30T17:42:58.895" v="1449"/>
          <ac:spMkLst>
            <pc:docMk/>
            <pc:sldMk cId="3951122241" sldId="308"/>
            <ac:spMk id="11" creationId="{EF1494FD-4860-B3FC-A91F-FF6B0A050543}"/>
          </ac:spMkLst>
        </pc:spChg>
        <pc:spChg chg="mod">
          <ac:chgData name="하 유빈" userId="5da14a1c-a4fe-493e-9f19-c6e4c1a16791" providerId="ADAL" clId="{9BF4ECC3-1FCA-4CE0-9EA8-825163B8D7D8}" dt="2023-10-30T17:42:58.895" v="1449"/>
          <ac:spMkLst>
            <pc:docMk/>
            <pc:sldMk cId="3951122241" sldId="308"/>
            <ac:spMk id="12" creationId="{0EA3E16E-941C-35AF-D255-8BD980D5BA5E}"/>
          </ac:spMkLst>
        </pc:spChg>
        <pc:spChg chg="mod">
          <ac:chgData name="하 유빈" userId="5da14a1c-a4fe-493e-9f19-c6e4c1a16791" providerId="ADAL" clId="{9BF4ECC3-1FCA-4CE0-9EA8-825163B8D7D8}" dt="2023-10-30T17:42:58.895" v="1449"/>
          <ac:spMkLst>
            <pc:docMk/>
            <pc:sldMk cId="3951122241" sldId="308"/>
            <ac:spMk id="13" creationId="{3F3F1589-7B40-3A25-3B22-1EBCCB02429E}"/>
          </ac:spMkLst>
        </pc:spChg>
        <pc:spChg chg="mod">
          <ac:chgData name="하 유빈" userId="5da14a1c-a4fe-493e-9f19-c6e4c1a16791" providerId="ADAL" clId="{9BF4ECC3-1FCA-4CE0-9EA8-825163B8D7D8}" dt="2023-10-30T17:42:58.895" v="1449"/>
          <ac:spMkLst>
            <pc:docMk/>
            <pc:sldMk cId="3951122241" sldId="308"/>
            <ac:spMk id="14" creationId="{DC4D7859-11A7-85B8-8ECE-F5BDD0789ADF}"/>
          </ac:spMkLst>
        </pc:spChg>
        <pc:spChg chg="mod">
          <ac:chgData name="하 유빈" userId="5da14a1c-a4fe-493e-9f19-c6e4c1a16791" providerId="ADAL" clId="{9BF4ECC3-1FCA-4CE0-9EA8-825163B8D7D8}" dt="2023-10-30T17:42:58.895" v="1449"/>
          <ac:spMkLst>
            <pc:docMk/>
            <pc:sldMk cId="3951122241" sldId="308"/>
            <ac:spMk id="15" creationId="{0E3A5A8F-50F7-89F7-12E5-80573432ADEB}"/>
          </ac:spMkLst>
        </pc:spChg>
        <pc:spChg chg="add mod">
          <ac:chgData name="하 유빈" userId="5da14a1c-a4fe-493e-9f19-c6e4c1a16791" providerId="ADAL" clId="{9BF4ECC3-1FCA-4CE0-9EA8-825163B8D7D8}" dt="2023-10-30T17:43:00.518" v="1451"/>
          <ac:spMkLst>
            <pc:docMk/>
            <pc:sldMk cId="3951122241" sldId="308"/>
            <ac:spMk id="17" creationId="{415ACF60-2F5C-11BA-7EAF-6700A6208DB9}"/>
          </ac:spMkLst>
        </pc:spChg>
        <pc:spChg chg="mod">
          <ac:chgData name="하 유빈" userId="5da14a1c-a4fe-493e-9f19-c6e4c1a16791" providerId="ADAL" clId="{9BF4ECC3-1FCA-4CE0-9EA8-825163B8D7D8}" dt="2023-10-30T17:43:00.518" v="1451"/>
          <ac:spMkLst>
            <pc:docMk/>
            <pc:sldMk cId="3951122241" sldId="308"/>
            <ac:spMk id="20" creationId="{A7B97BCD-DDD2-C9CB-D96C-8DB44FE3FB09}"/>
          </ac:spMkLst>
        </pc:spChg>
        <pc:spChg chg="mod">
          <ac:chgData name="하 유빈" userId="5da14a1c-a4fe-493e-9f19-c6e4c1a16791" providerId="ADAL" clId="{9BF4ECC3-1FCA-4CE0-9EA8-825163B8D7D8}" dt="2023-10-30T17:43:00.518" v="1451"/>
          <ac:spMkLst>
            <pc:docMk/>
            <pc:sldMk cId="3951122241" sldId="308"/>
            <ac:spMk id="22" creationId="{DBEB2686-8397-F93D-67DB-B878660E8705}"/>
          </ac:spMkLst>
        </pc:spChg>
        <pc:spChg chg="mod">
          <ac:chgData name="하 유빈" userId="5da14a1c-a4fe-493e-9f19-c6e4c1a16791" providerId="ADAL" clId="{9BF4ECC3-1FCA-4CE0-9EA8-825163B8D7D8}" dt="2023-10-30T17:43:00.518" v="1451"/>
          <ac:spMkLst>
            <pc:docMk/>
            <pc:sldMk cId="3951122241" sldId="308"/>
            <ac:spMk id="23" creationId="{3AE9FA70-62A1-1A31-7602-152D7A8B22E7}"/>
          </ac:spMkLst>
        </pc:spChg>
        <pc:spChg chg="mod">
          <ac:chgData name="하 유빈" userId="5da14a1c-a4fe-493e-9f19-c6e4c1a16791" providerId="ADAL" clId="{9BF4ECC3-1FCA-4CE0-9EA8-825163B8D7D8}" dt="2023-10-30T17:43:08.246" v="1498" actId="1037"/>
          <ac:spMkLst>
            <pc:docMk/>
            <pc:sldMk cId="3951122241" sldId="308"/>
            <ac:spMk id="24" creationId="{1B2F1C3D-F54D-05B8-5CE0-D3145644D651}"/>
          </ac:spMkLst>
        </pc:spChg>
        <pc:spChg chg="mod">
          <ac:chgData name="하 유빈" userId="5da14a1c-a4fe-493e-9f19-c6e4c1a16791" providerId="ADAL" clId="{9BF4ECC3-1FCA-4CE0-9EA8-825163B8D7D8}" dt="2023-10-30T17:43:13.902" v="1536" actId="1038"/>
          <ac:spMkLst>
            <pc:docMk/>
            <pc:sldMk cId="3951122241" sldId="308"/>
            <ac:spMk id="25" creationId="{1B50FD9C-E056-E409-CC3A-93F8CC093A6F}"/>
          </ac:spMkLst>
        </pc:spChg>
        <pc:spChg chg="mod">
          <ac:chgData name="하 유빈" userId="5da14a1c-a4fe-493e-9f19-c6e4c1a16791" providerId="ADAL" clId="{9BF4ECC3-1FCA-4CE0-9EA8-825163B8D7D8}" dt="2023-10-30T17:43:00.518" v="1451"/>
          <ac:spMkLst>
            <pc:docMk/>
            <pc:sldMk cId="3951122241" sldId="308"/>
            <ac:spMk id="26" creationId="{1B850693-D27E-3494-D527-FE3F5705F5EA}"/>
          </ac:spMkLst>
        </pc:spChg>
        <pc:spChg chg="mod">
          <ac:chgData name="하 유빈" userId="5da14a1c-a4fe-493e-9f19-c6e4c1a16791" providerId="ADAL" clId="{9BF4ECC3-1FCA-4CE0-9EA8-825163B8D7D8}" dt="2023-10-30T17:43:00.518" v="1451"/>
          <ac:spMkLst>
            <pc:docMk/>
            <pc:sldMk cId="3951122241" sldId="308"/>
            <ac:spMk id="27" creationId="{08B9D904-6932-4002-D987-82218AEBB00B}"/>
          </ac:spMkLst>
        </pc:spChg>
        <pc:grpChg chg="add del mod">
          <ac:chgData name="하 유빈" userId="5da14a1c-a4fe-493e-9f19-c6e4c1a16791" providerId="ADAL" clId="{9BF4ECC3-1FCA-4CE0-9EA8-825163B8D7D8}" dt="2023-10-30T17:43:00.506" v="1450"/>
          <ac:grpSpMkLst>
            <pc:docMk/>
            <pc:sldMk cId="3951122241" sldId="308"/>
            <ac:grpSpMk id="6" creationId="{F1BEF8F9-D6DF-D17F-A732-8A2F48FE03C1}"/>
          </ac:grpSpMkLst>
        </pc:grpChg>
        <pc:grpChg chg="add del mod">
          <ac:chgData name="하 유빈" userId="5da14a1c-a4fe-493e-9f19-c6e4c1a16791" providerId="ADAL" clId="{9BF4ECC3-1FCA-4CE0-9EA8-825163B8D7D8}" dt="2023-10-30T17:43:00.506" v="1450"/>
          <ac:grpSpMkLst>
            <pc:docMk/>
            <pc:sldMk cId="3951122241" sldId="308"/>
            <ac:grpSpMk id="9" creationId="{36266D4B-AA61-3FB6-9BB9-4E94809DB8A7}"/>
          </ac:grpSpMkLst>
        </pc:grpChg>
        <pc:grpChg chg="add mod">
          <ac:chgData name="하 유빈" userId="5da14a1c-a4fe-493e-9f19-c6e4c1a16791" providerId="ADAL" clId="{9BF4ECC3-1FCA-4CE0-9EA8-825163B8D7D8}" dt="2023-10-30T17:43:00.518" v="1451"/>
          <ac:grpSpMkLst>
            <pc:docMk/>
            <pc:sldMk cId="3951122241" sldId="308"/>
            <ac:grpSpMk id="18" creationId="{47D685C0-BBFA-A23B-F38D-A10E6D4FAA89}"/>
          </ac:grpSpMkLst>
        </pc:grpChg>
        <pc:grpChg chg="add mod">
          <ac:chgData name="하 유빈" userId="5da14a1c-a4fe-493e-9f19-c6e4c1a16791" providerId="ADAL" clId="{9BF4ECC3-1FCA-4CE0-9EA8-825163B8D7D8}" dt="2023-10-30T17:43:00.518" v="1451"/>
          <ac:grpSpMkLst>
            <pc:docMk/>
            <pc:sldMk cId="3951122241" sldId="308"/>
            <ac:grpSpMk id="21" creationId="{D814145C-E160-42A2-A1F1-668EF1F782B9}"/>
          </ac:grpSpMkLst>
        </pc:grpChg>
        <pc:picChg chg="add del mod">
          <ac:chgData name="하 유빈" userId="5da14a1c-a4fe-493e-9f19-c6e4c1a16791" providerId="ADAL" clId="{9BF4ECC3-1FCA-4CE0-9EA8-825163B8D7D8}" dt="2023-10-30T17:43:00.506" v="1450"/>
          <ac:picMkLst>
            <pc:docMk/>
            <pc:sldMk cId="3951122241" sldId="308"/>
            <ac:picMk id="2" creationId="{A3F7DFA5-D802-89A1-2637-24C8BB7C3B95}"/>
          </ac:picMkLst>
        </pc:picChg>
        <pc:picChg chg="mod">
          <ac:chgData name="하 유빈" userId="5da14a1c-a4fe-493e-9f19-c6e4c1a16791" providerId="ADAL" clId="{9BF4ECC3-1FCA-4CE0-9EA8-825163B8D7D8}" dt="2023-10-30T17:42:58.895" v="1449"/>
          <ac:picMkLst>
            <pc:docMk/>
            <pc:sldMk cId="3951122241" sldId="308"/>
            <ac:picMk id="7" creationId="{BAB75443-B397-A67A-E957-ABB59BE6FFFF}"/>
          </ac:picMkLst>
        </pc:picChg>
        <pc:picChg chg="add mod">
          <ac:chgData name="하 유빈" userId="5da14a1c-a4fe-493e-9f19-c6e4c1a16791" providerId="ADAL" clId="{9BF4ECC3-1FCA-4CE0-9EA8-825163B8D7D8}" dt="2023-10-30T17:43:00.518" v="1451"/>
          <ac:picMkLst>
            <pc:docMk/>
            <pc:sldMk cId="3951122241" sldId="308"/>
            <ac:picMk id="16" creationId="{0821E2C4-C6BA-CA31-98AD-D843E8E59E30}"/>
          </ac:picMkLst>
        </pc:picChg>
        <pc:picChg chg="mod">
          <ac:chgData name="하 유빈" userId="5da14a1c-a4fe-493e-9f19-c6e4c1a16791" providerId="ADAL" clId="{9BF4ECC3-1FCA-4CE0-9EA8-825163B8D7D8}" dt="2023-10-30T17:43:00.518" v="1451"/>
          <ac:picMkLst>
            <pc:docMk/>
            <pc:sldMk cId="3951122241" sldId="308"/>
            <ac:picMk id="19" creationId="{72D02094-2A24-505C-2038-C858903D6160}"/>
          </ac:picMkLst>
        </pc:picChg>
      </pc:sldChg>
      <pc:sldChg chg="addSp delSp modSp add mod">
        <pc:chgData name="하 유빈" userId="5da14a1c-a4fe-493e-9f19-c6e4c1a16791" providerId="ADAL" clId="{9BF4ECC3-1FCA-4CE0-9EA8-825163B8D7D8}" dt="2023-10-30T17:51:00.209" v="1570" actId="1038"/>
        <pc:sldMkLst>
          <pc:docMk/>
          <pc:sldMk cId="1828589939" sldId="309"/>
        </pc:sldMkLst>
        <pc:spChg chg="add mod">
          <ac:chgData name="하 유빈" userId="5da14a1c-a4fe-493e-9f19-c6e4c1a16791" providerId="ADAL" clId="{9BF4ECC3-1FCA-4CE0-9EA8-825163B8D7D8}" dt="2023-10-30T17:50:49.263" v="1552" actId="164"/>
          <ac:spMkLst>
            <pc:docMk/>
            <pc:sldMk cId="1828589939" sldId="309"/>
            <ac:spMk id="2" creationId="{C129C7D2-3271-334B-317A-B4C1C4B49B77}"/>
          </ac:spMkLst>
        </pc:spChg>
        <pc:spChg chg="add mod">
          <ac:chgData name="하 유빈" userId="5da14a1c-a4fe-493e-9f19-c6e4c1a16791" providerId="ADAL" clId="{9BF4ECC3-1FCA-4CE0-9EA8-825163B8D7D8}" dt="2023-10-30T17:50:49.263" v="1552" actId="164"/>
          <ac:spMkLst>
            <pc:docMk/>
            <pc:sldMk cId="1828589939" sldId="309"/>
            <ac:spMk id="3" creationId="{9BDB7F1D-9CFD-31D2-611C-A3431B246623}"/>
          </ac:spMkLst>
        </pc:spChg>
        <pc:spChg chg="del">
          <ac:chgData name="하 유빈" userId="5da14a1c-a4fe-493e-9f19-c6e4c1a16791" providerId="ADAL" clId="{9BF4ECC3-1FCA-4CE0-9EA8-825163B8D7D8}" dt="2023-10-30T17:46:48.314" v="1537" actId="478"/>
          <ac:spMkLst>
            <pc:docMk/>
            <pc:sldMk cId="1828589939" sldId="309"/>
            <ac:spMk id="5" creationId="{F8D4D5A4-1E9A-7652-A137-3B581800B83D}"/>
          </ac:spMkLst>
        </pc:spChg>
        <pc:grpChg chg="add mod">
          <ac:chgData name="하 유빈" userId="5da14a1c-a4fe-493e-9f19-c6e4c1a16791" providerId="ADAL" clId="{9BF4ECC3-1FCA-4CE0-9EA8-825163B8D7D8}" dt="2023-10-30T17:51:00.209" v="1570" actId="1038"/>
          <ac:grpSpMkLst>
            <pc:docMk/>
            <pc:sldMk cId="1828589939" sldId="309"/>
            <ac:grpSpMk id="8" creationId="{0F86FEE9-ABED-8FBD-1CB7-0493842FD6D6}"/>
          </ac:grpSpMkLst>
        </pc:grpChg>
        <pc:picChg chg="add mod">
          <ac:chgData name="하 유빈" userId="5da14a1c-a4fe-493e-9f19-c6e4c1a16791" providerId="ADAL" clId="{9BF4ECC3-1FCA-4CE0-9EA8-825163B8D7D8}" dt="2023-10-30T17:50:45.547" v="1551" actId="1076"/>
          <ac:picMkLst>
            <pc:docMk/>
            <pc:sldMk cId="1828589939" sldId="309"/>
            <ac:picMk id="7" creationId="{0C65C171-54B3-FB27-591F-7C438016511B}"/>
          </ac:picMkLst>
        </pc:picChg>
      </pc:sldChg>
      <pc:sldChg chg="addSp delSp modSp add ord">
        <pc:chgData name="하 유빈" userId="5da14a1c-a4fe-493e-9f19-c6e4c1a16791" providerId="ADAL" clId="{9BF4ECC3-1FCA-4CE0-9EA8-825163B8D7D8}" dt="2023-10-30T17:40:18.208" v="1356"/>
        <pc:sldMkLst>
          <pc:docMk/>
          <pc:sldMk cId="428945295" sldId="310"/>
        </pc:sldMkLst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2" creationId="{EE19CED1-F343-2865-50E8-2747957CCC27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8" creationId="{C08B33F8-B9C0-6CE9-14BD-304CB7F9CFA1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9" creationId="{2CC77B36-2443-F5E0-F75B-13808FED680B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0" creationId="{6B6291E4-A23B-2BFA-4A3C-9897F48A5E0E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1" creationId="{9110BA9D-EFEF-6D73-EF58-62574F06BE47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2" creationId="{31A68FA5-1CA0-B2F7-C8E5-85B4A3C5743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22" creationId="{7FEE5B17-4C19-2FCC-116C-519CC73D2427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23" creationId="{1262A5BC-1E1B-5D86-40EE-C0F05B471AB0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24" creationId="{93FB52FB-95F8-440F-F80D-09379ED95D0B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25" creationId="{6FFE5943-997C-A6D4-F4BF-3E5BCE8EDD4B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26" creationId="{E8C40CEF-2F6F-6A8C-0621-F3F0B9D64E24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27" creationId="{EBA2CFFB-7E45-5A61-FB79-47B05EAD2B8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28" creationId="{072939C7-BA07-91D7-42B7-3EB12325B6E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29" creationId="{74665913-AF16-3A8C-8711-231DE6CAFD7B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30" creationId="{3AF9445B-EBC9-5426-DC09-46D22635A9B4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31" creationId="{DC839551-56EF-3E0E-A221-0A8377DBE504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32" creationId="{CF0E77F5-75DB-C45A-CB49-563E69F7CA95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33" creationId="{6AADC6E9-8472-A745-A764-BC976105DEA1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34" creationId="{5AF07D2E-47AD-4759-0022-2686D129B56D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35" creationId="{AF265270-4752-E1A8-E87E-C5344A7F165F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36" creationId="{49AC2725-A413-8B04-7116-67DCEE41DF08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37" creationId="{7C87A35F-87DD-9439-E956-70FEF6BAF558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38" creationId="{ED881F2C-B54D-D68F-8419-25B8E9574AAA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39" creationId="{69022F11-5EB1-4F9F-E6D4-BF9F0DF98444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40" creationId="{6EFA5F4F-2F37-81BC-C467-527C37922A3C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41" creationId="{35248AB7-E600-B539-F881-5FD8C33FF949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42" creationId="{128ABBAD-F902-670B-DBCB-A24D538999DA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43" creationId="{9709C019-5D0C-9557-D0D9-672A7FE76BCF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44" creationId="{78C7B96C-C09E-4ACB-1664-3114A78A0851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45" creationId="{ED199777-C6B0-126C-58BA-D4C6E42EF362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46" creationId="{3C5E2B69-B8A4-C3BD-3792-6BC0DFF7FB0A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47" creationId="{AC5F11E3-330D-FCA9-55EC-FF4261453E87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48" creationId="{D780AC89-AF78-C10F-9A6C-432100C46EA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49" creationId="{3455A8A0-561E-D965-065E-4EC7E7AA04A2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50" creationId="{DBA5D856-D957-1319-138A-3C33F7EECCD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51" creationId="{C1F61003-A562-36CF-0B85-42ACD537FF8C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55" creationId="{35F7AA01-54DA-4B10-BE82-0B5DF021645F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56" creationId="{4A65C758-D8E5-6E1D-A0BB-9D92D331064D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57" creationId="{86C00183-B972-2854-DEAF-A8BF0836B740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58" creationId="{6EC9D5DB-506F-83B5-DEC5-62272AF10986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59" creationId="{10F48A20-0969-402A-0C81-E2C85FFA0D9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60" creationId="{B9FDAFB6-264D-3D56-C78C-395B0DA0159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61" creationId="{431233F4-4BC7-B5C4-028E-060C604B4947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62" creationId="{0E6E5599-2810-FAD4-132C-F6B3C392CAB9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63" creationId="{419F76EB-7F47-2795-0D62-C5A2BE67CEF6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64" creationId="{75ECBFA9-14B2-9AF9-5B1B-33D9E781FF27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65" creationId="{0C6A6025-F99A-1EE9-D7D5-8E1AB1CBFD5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66" creationId="{66604B91-C689-0FBA-6D93-3C53B70F07D4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67" creationId="{2E33D04E-2261-96FE-EC32-B401F9201036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68" creationId="{3616CC5A-76F3-5BAE-D6A2-EBD09E3C11AA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69" creationId="{BB187127-14A3-6CE6-B632-DC60E547294B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70" creationId="{D6D5DF79-E2BC-E6E3-D822-25AD02D8210B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71" creationId="{779E5A76-C9B1-E985-DF40-04C803768B4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72" creationId="{3EEE8EE8-8941-6903-00AF-9A68004103EC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73" creationId="{B59BF3E2-5042-376D-0850-FDD6AF660438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74" creationId="{1D5CEB9E-31B4-2E00-81A9-49E238247E52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75" creationId="{FC986EEC-D084-C253-FA45-7E1758E75276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76" creationId="{B86F83BB-B2AE-CC0C-90FF-A4222519F95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77" creationId="{92AE53F5-5D21-950A-616E-C8C9C00096C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78" creationId="{AE0E3E7D-0950-6D08-A027-87EB62B28F65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79" creationId="{745F85B0-C947-1A75-03A6-D8C095C1D436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80" creationId="{90087FAC-078C-DF31-E01B-BE9CD8570750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81" creationId="{ADC98402-419F-B2F1-17C6-2021C422EC7B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82" creationId="{F77561D1-5EE0-759A-E2EE-7881EDA8F4E9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83" creationId="{40C35F6A-2167-67D9-DFF1-C55109192884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84" creationId="{4339A767-6C8B-1056-5F66-6B91B1ED5DC0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88" creationId="{5B31E84B-E2C2-DB48-C111-5DDC10DE3C6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89" creationId="{03BE89AD-BB2A-DD1F-B6C7-9AFBDAEAAB36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90" creationId="{2F1539B0-0D71-9D06-2FB2-00E93CD74B56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91" creationId="{14FBFB28-9B89-2B7C-6087-1F5BEF873E67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92" creationId="{655D4437-7987-800A-A610-BAB71B4A85DA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93" creationId="{D3D2787D-9EF5-3F22-5663-2443B4EE1422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94" creationId="{5B891597-844F-813C-8EFE-D57E0B0BA3BD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95" creationId="{EE0A080C-1F1A-CDAA-F7B0-17DED4B4E55C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96" creationId="{F9740D04-813D-ADE5-6AAE-64DB4C374EEF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97" creationId="{59E8F77E-AE42-6717-B137-62D12EC9C262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98" creationId="{668A2BC4-C4F1-07D9-33AC-F5799E774157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99" creationId="{7821F5E2-E374-2841-C819-14EBD0BAB298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00" creationId="{B505031E-3D5C-3AE1-D802-1E551AA31FE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01" creationId="{62E48D12-7919-CDFB-41E7-E26D54674627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02" creationId="{78450EC2-F44B-F31E-429E-2E9AA7E6DCE0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03" creationId="{70C6C128-A779-E13A-18DE-A7A88F47D3BD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04" creationId="{E9D5080F-17AE-B4FB-F64D-E274AE1CB41B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05" creationId="{A97EEC9A-2F5D-DEE5-171F-A52A6FD7B5F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06" creationId="{4A21A6EA-9066-86C4-B7C5-AB2FBA4052CF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07" creationId="{187167EC-C156-4CC2-2CE0-C9886C445A6A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08" creationId="{618A99D3-64D9-8DEB-10BA-9A0DFF41F12B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09" creationId="{D5673B6F-ED5D-8E54-CB5C-364D4743A4C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10" creationId="{8A12EA40-36EE-A1E7-9376-C892F2AEED64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11" creationId="{B7FAEC43-C7CB-A5FC-C415-03DF19F1B8F0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12" creationId="{3EDB79C3-3302-D284-38C8-539538741FA4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13" creationId="{5CCE3C0F-3788-5560-ED0B-7058CF57DEE2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14" creationId="{F2ED7F8B-4C28-8D05-8D8D-28B38654BE0A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15" creationId="{D2A5AC83-8C86-FB71-C21C-0B87971A426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16" creationId="{985F4AC6-BA23-D302-AB96-FD88D3A25AD4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17" creationId="{2F68D1E7-C95A-C6DB-512C-B5D9916DD3D2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21" creationId="{EACC0744-7DC9-01D8-63EC-3D7A59DF3C38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22" creationId="{3E1F4612-3ACC-0BFB-413F-E4CD908AD06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23" creationId="{E5F056BC-B848-07F9-2AF6-A334AD0E5CAC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24" creationId="{D3354147-7E15-DCCC-7BBA-2942DBCBA3F8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25" creationId="{E9E5322A-ADD4-9B96-02F7-0441E67916E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26" creationId="{B1B120F6-CE68-74C7-4CCB-C0C453610BA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27" creationId="{FFBEC865-083F-E513-EB4A-827D9115B6A9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28" creationId="{C8A396F8-D1B1-2BDD-94AF-1FCF6B781635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29" creationId="{83C61D1D-C19C-4BB4-32B6-46FA59549166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30" creationId="{69F0C38B-2013-89D8-5001-3938EB4B5CDD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31" creationId="{645B104D-5604-EF72-8CF0-16099341482A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32" creationId="{FE254914-5782-9791-3906-00B8EF70EA81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33" creationId="{DD117083-BD2A-6A47-D12C-EC86A69AAEC8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34" creationId="{120B7DFD-3526-C656-04D0-54BD440E2C62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35" creationId="{146CFC67-6829-E1BC-9DA4-88D3A2DF07BB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36" creationId="{6C4A6E0F-42EE-3DC7-CF6C-541A27CA9850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37" creationId="{D134AAFB-C6DE-9849-C437-3E04EEA58FB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38" creationId="{D08EAB99-1E8A-A25B-98C3-CF4BF456B577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39" creationId="{D53E4EF5-6CCF-F60A-B6AD-13DA9CE7F661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40" creationId="{33A51861-8F37-3600-86A1-4AFB4016AC3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41" creationId="{89C42395-BF14-F5AB-FCF2-2EF9C47FF776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42" creationId="{0B13546C-55B5-1D3A-BFA2-E7AB8D0BA085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43" creationId="{F94945B6-64E3-CEC0-451F-4F6179B3536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44" creationId="{F1008919-6E90-2DF9-3F70-B28F91EA4148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45" creationId="{A0A50F49-9018-B445-C756-CC42CCFE2378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46" creationId="{41FA22A2-4854-3422-7E32-378454EC471E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47" creationId="{391E8FF6-687F-E6AF-22C9-2F9848A8CE39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48" creationId="{1A98B073-1589-501A-E98B-D6C1F24CF157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49" creationId="{71A231F5-94BF-1045-6F12-8E5D2D45C63D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50" creationId="{3A593416-D6B0-0927-FD9D-B6D3D1160DD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52" creationId="{F8D53AB7-F9E0-0722-B148-73492E0A2DDF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53" creationId="{2F66012E-FDAB-F715-A9C6-1B3BD3C3F036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55" creationId="{CA670489-F337-00B8-4DE4-86D3C29D51C8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56" creationId="{91437D03-6067-5E84-C405-CF5324F8CA78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58" creationId="{D482526B-80ED-6CBE-BD3C-50341FDD58E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60" creationId="{EF0DBF76-8C77-0E3C-5593-1EE47685D714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61" creationId="{D47CD778-0C72-CD3B-C882-555D974066C3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62" creationId="{15A9E2F6-6FFC-0E42-CCA4-4A3346F67AD2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63" creationId="{74ED47F4-69C2-D09B-F73F-690840F3E221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64" creationId="{4683CD65-F21A-54B3-5AE8-39CEDD3DFC4C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65" creationId="{FED322E8-268D-DE87-879F-A75853583687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66" creationId="{F595345B-1B6B-F889-F466-5FF528A9FA19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67" creationId="{023462A1-90F9-ADC3-D6B6-AEDE25C81CAF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68" creationId="{07D26826-9A07-30E6-9193-09C716592B7C}"/>
          </ac:spMkLst>
        </pc:spChg>
        <pc:spChg chg="mod">
          <ac:chgData name="하 유빈" userId="5da14a1c-a4fe-493e-9f19-c6e4c1a16791" providerId="ADAL" clId="{9BF4ECC3-1FCA-4CE0-9EA8-825163B8D7D8}" dt="2023-10-30T17:40:07.503" v="1352"/>
          <ac:spMkLst>
            <pc:docMk/>
            <pc:sldMk cId="428945295" sldId="310"/>
            <ac:spMk id="169" creationId="{58F542CE-2385-60C8-0E8D-DA2BB403C07D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70" creationId="{D52EAE71-0250-1572-4CA0-7125C6A71520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71" creationId="{54D6F7BB-DD66-2E88-077C-3455BB06556B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72" creationId="{01AA1B78-413E-7F68-3F23-9B0EF9750B30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73" creationId="{1638DF33-C83F-4127-7D8B-FA1DAB7B73A1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74" creationId="{AD2067EC-7257-6082-2145-8F2BF4F21292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75" creationId="{2E495AE4-31EA-C3BE-D202-5E2194227194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76" creationId="{5C0FFBD7-81CE-14C5-7865-32AA81ACB241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77" creationId="{DBBB7F61-740F-05DB-83E0-415D7C06340B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78" creationId="{A7338454-DE58-122C-BAE6-42EB58EA95DC}"/>
          </ac:spMkLst>
        </pc:spChg>
        <pc:spChg chg="add del mod">
          <ac:chgData name="하 유빈" userId="5da14a1c-a4fe-493e-9f19-c6e4c1a16791" providerId="ADAL" clId="{9BF4ECC3-1FCA-4CE0-9EA8-825163B8D7D8}" dt="2023-10-30T17:40:09.250" v="1353"/>
          <ac:spMkLst>
            <pc:docMk/>
            <pc:sldMk cId="428945295" sldId="310"/>
            <ac:spMk id="180" creationId="{DFDA36F2-9719-3B50-AFD6-EB1998F12E19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181" creationId="{609D37C4-82E4-F026-DECF-FEA6DC12453C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185" creationId="{E941A6F4-CA5A-71C7-FF9D-E4FBF5FAE613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186" creationId="{3F5ADEB0-8B6C-EC80-1B85-8416F6069D42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187" creationId="{C0077374-82B6-D1DA-DBD9-8FB56E688A86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188" creationId="{C9B22D9E-A3D6-17BF-26AC-FF52AB5B9B9D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189" creationId="{37CA7FF4-B150-A69C-20EC-3B46848076C0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199" creationId="{D08FAB89-8AAA-01F3-EB6C-93527A3AE647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00" creationId="{60ECCF58-9726-0E28-CB0D-1518177C65A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01" creationId="{87C608E2-085B-D05F-F070-D22A3F7939B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02" creationId="{B9078CF3-F5F7-78AD-C33E-39AA37EE4B56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03" creationId="{020B64B5-8527-E08E-8A43-11F78C6CA9B6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04" creationId="{9757F8D9-8760-3BCE-A78C-6D2BFFC4CF20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05" creationId="{AE90D924-3678-C3DF-38C8-C7ED71F5DCBD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06" creationId="{B42E02B4-5DCC-BF8D-8DB9-BEEEC09D2928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07" creationId="{B32B048A-FECA-D28A-D109-569CC957EED8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08" creationId="{A0CFDFA0-D5F7-E0AA-ABD3-4EED87B7CF28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09" creationId="{3BD7882C-52B6-BC6D-4474-F31C361437AD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10" creationId="{31516BDF-6D0C-559B-3300-DAA851C2A83E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11" creationId="{C53798DA-FC0E-E13F-15F2-E81821BF120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12" creationId="{8CB5D519-BCEF-E47D-DDBD-75DE2118F9E3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13" creationId="{EE167F27-AAA8-6C85-7478-804836914E64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14" creationId="{7B4BD5AC-4D74-CF00-19E0-B2345575C7FE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15" creationId="{E734D114-4716-5A4A-ED2D-354D7ACC7B5F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16" creationId="{15E073AB-B250-57B5-E32E-E4A0BFBBA0F3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17" creationId="{571CB30F-901A-C896-115B-5BA71D7870BA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18" creationId="{081ACF22-FB71-D497-9C6E-E39515F32A92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19" creationId="{63DF3F4E-AFF1-4A18-3DB3-802F138CE2E2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20" creationId="{0DA7C843-3871-DB08-029E-8FB04C7550A8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21" creationId="{35DDB91D-AA3E-ED72-2A11-161A59E654CA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22" creationId="{CEDBA77A-78F4-C2E7-B163-C7B226DE76B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23" creationId="{819F07F4-1DCA-E905-061B-97598B64DA2E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24" creationId="{A2CA0FD0-DA5A-A2E2-E12C-A9BE0F95A5FB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25" creationId="{9FA92C47-5A1A-5CC7-3B51-005D8A6B9CB2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26" creationId="{52BC0E57-7370-2B4B-3B44-76DCB9FE4D02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27" creationId="{A96EC303-0504-42E3-8AC5-5AEEB408BD07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28" creationId="{604422E2-9DC9-A123-CC5A-9C0BE940FE2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32" creationId="{D1B92D22-09D3-03C9-FD77-CFCD31152E6B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33" creationId="{3007F06C-285B-D7D6-FBD3-F2D2A02059D4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34" creationId="{99F9CDB1-C0F6-B531-050D-AEB509C00C00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35" creationId="{7E1DADDD-F57B-2944-A126-88A46B586928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36" creationId="{2735BA41-6BAE-D975-E141-824D38A9F4BF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37" creationId="{FBD06B42-8786-CF82-4C5F-20DAAE0AC66E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38" creationId="{9FD666EC-A2CC-E385-2961-246867F6BA62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39" creationId="{9C3C1959-A48B-3321-04FB-25C00EDF4313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40" creationId="{069A77B6-D16A-B4A0-69C7-95F8F3E068B9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41" creationId="{3BA6468A-A2AA-92C6-3DAC-BAEF0DFC209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42" creationId="{C81549E6-902F-B10C-1A49-B0F29025DA96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43" creationId="{D1906A29-A853-78C0-D80F-97579F1FEAB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44" creationId="{F4C61D06-B217-DA8E-EF1B-D7A7D3410FB4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45" creationId="{8912F403-ABAD-F61B-FC7E-4B8FC94AE66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46" creationId="{FD67CBC3-0F43-AF01-E679-0BFDA41AADF0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47" creationId="{B41F6BCD-FA9B-2804-63CF-1FACAF464126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48" creationId="{CC9F63B0-0FDA-AA56-3DD9-4DC078F063C0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49" creationId="{2F880F7B-8585-6324-1CB9-624F2266DD2F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50" creationId="{530925B6-2C08-C483-C26F-DE9D5075270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51" creationId="{D3910D87-71F0-6164-038F-4F17EBE1BC11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52" creationId="{47CAF8A2-F841-B221-E603-E084491D7BBB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53" creationId="{83C237B6-02C4-60C1-4BAF-F7A47276A7F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54" creationId="{A72C80BA-AD1D-4775-450D-69CF4D0B2598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55" creationId="{7A4F1ADE-F663-2D21-C11C-5910C1ECE8E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56" creationId="{40B72432-906B-7A38-C7E8-EA7F04828D89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57" creationId="{3C0334C1-3D8A-5F8D-C334-BA21D8383724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58" creationId="{8571F44A-9845-4939-80C4-0BF2706BFA3D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59" creationId="{E3C3382D-84DA-184B-B3B1-6F5DA86C30A6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60" creationId="{88D6D433-3C9E-50BC-9B44-03E34EE96E31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61" creationId="{272FF0F2-2C89-D9D6-B007-DDE28046659E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65" creationId="{1D4E3D6E-D6D2-050C-47E1-B8879B0E6E94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66" creationId="{4532CDE0-2EE2-CD90-D6B4-D476D9BEBEA3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67" creationId="{85A62F55-BEC1-2335-7780-C393C33FEA23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68" creationId="{6782D712-315A-D0EF-6574-C9A2E5CF7677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69" creationId="{A49FD465-FC9E-B0E7-1514-A9815E842799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70" creationId="{9BF0C3F8-EE26-E236-157B-F83DE30EAB6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71" creationId="{869F379A-B04B-F242-9BFB-7ECA61D0940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72" creationId="{5D5926C9-CAFD-193B-40D8-259F338B97B7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73" creationId="{5E716877-BF97-E88C-08B5-5533BBCEF9F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74" creationId="{423DD969-C195-4507-E815-2C5D8099519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75" creationId="{816BBFFC-31D3-9CF3-3346-5C42F17A89C7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76" creationId="{103203FC-073A-C5ED-9114-8853F65EBDC9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77" creationId="{89219B03-53C6-8778-3C50-75F21A23F54F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78" creationId="{69A8006B-FAC8-4819-8561-434187F9C7CE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79" creationId="{F6B914B0-ACDF-9D6D-C9AD-3DB2D2675F0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80" creationId="{A6174046-66C1-2DC2-019B-3C7CC87F5920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81" creationId="{D68453D1-0F4C-F72A-92AD-DED1AC4163FA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82" creationId="{12E5CB5C-17EA-1A2C-9BEC-55DC229DFBD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83" creationId="{0718C568-1E21-A63D-1E22-0E604A59362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84" creationId="{2EE97A3E-6515-F023-C260-06068F535037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85" creationId="{8E79748E-59CC-E9C7-8300-76A0F35D342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86" creationId="{F1F44186-428A-F840-C8A9-4AE27F610737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87" creationId="{A631E637-7ADB-DE5E-C17B-E7EE13F956F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88" creationId="{EFF89C38-0703-8249-E1F9-7F9A184F899B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89" creationId="{5FDE7738-217B-1758-230D-280FFA75F1EF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90" creationId="{41C1F3D3-49C9-171F-4A25-611B63F335A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91" creationId="{12184E2C-2354-8D3B-C317-EB6D7F739C96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92" creationId="{AEAD0862-EF35-CF11-0755-7140DB05CDB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93" creationId="{A7062C5D-5D81-1259-9AC0-ADBABEADF43F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94" creationId="{2D436C55-AC07-AB82-0509-1000CAD4C202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98" creationId="{FB98FBC7-4586-41A9-FC67-0296A943FB52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299" creationId="{3F2009F5-5A00-1EA2-9728-A51E6A2196A6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00" creationId="{1F4EE15C-5F33-197B-C372-694F7F658951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01" creationId="{89994347-84AF-4BCB-C4B3-F8BC593FE396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02" creationId="{4EE38064-0D90-FB27-82FD-51CDCB4B02C2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03" creationId="{810B6627-2638-4591-C017-BBA0E61601E2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04" creationId="{63C2ECC7-C341-53F4-2523-726AC8034DDE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05" creationId="{E81B26D0-0EC5-270C-F44E-C3564C2A8722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06" creationId="{616230F3-4DFB-6E52-2B96-0193B6121396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07" creationId="{D5B67324-22BB-8399-256B-65DF10FB02B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08" creationId="{6AF85BCA-A4C2-5DB4-D4D6-2A66529841A1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09" creationId="{1D440500-F4A6-FFF1-7ED0-79331DE980CF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10" creationId="{149C72E7-AD5A-7498-43D2-F6C3A68F568D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11" creationId="{1AF3F58B-D308-39D7-64A2-0494B1EF129F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12" creationId="{8968A5E8-C5AE-9EB1-1DE9-4DAB7BC75E1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13" creationId="{AA0B1F6D-0C7A-C3B1-614F-2CB3CA931C64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14" creationId="{E3B33807-1C73-B2FC-FE02-A4E2F00CC44B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15" creationId="{53B56375-0C5F-AB3D-2E9B-821F693514DE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16" creationId="{1748CA45-E227-F4AB-DBF7-1A7EBCA7CF1E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17" creationId="{FE4CC98A-D561-02F4-B058-37191B8B4854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18" creationId="{E8C3A6BB-33E3-4DE4-A65F-3E9D1E32002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19" creationId="{DFC9AE30-BB85-7815-5A79-8EF8BAB0BA1D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20" creationId="{8F136B92-D4E8-985A-5310-5960644C3152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21" creationId="{39B9CDC7-78AE-6B31-1816-F19EA1121A79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22" creationId="{B788A695-131C-68AA-D9ED-F034485FD033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23" creationId="{1766A7B1-1BD6-B007-15B9-A0EDC61F29F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24" creationId="{F3FF5CB6-04A6-11FC-30AE-DAD2786A19B1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25" creationId="{09A5D955-BEDA-9A3B-6503-499F601A953D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26" creationId="{24E6F59B-79D0-E3FA-B067-B9757B280B34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27" creationId="{610AF79C-FA8B-2835-503B-826115E05D8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29" creationId="{A321E67D-197D-D58D-EC80-DED29C7FC49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30" creationId="{BF05B212-E3BF-6757-2DF7-BCD57115018E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32" creationId="{3DC94790-4994-B9FF-CD13-6A83D4A0AE98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33" creationId="{D710BB53-9F0F-5063-F06E-599D8B132B9C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35" creationId="{169DC8A0-B8DA-4A50-2F90-8D5D5C3567F8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37" creationId="{96138475-CFC2-84FB-2ED4-9BA5E47E4709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38" creationId="{4861D271-54FF-EB71-044C-B8180357E6FB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39" creationId="{0C546EDE-C1A8-A9DD-D94A-A041538860AC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40" creationId="{535D51F5-4F9D-0819-B758-878802AD332A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41" creationId="{5324C3FE-7FCA-3835-C7F2-1CDFC09B067D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42" creationId="{202C3765-10E4-9C10-69E9-B28995502FD6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43" creationId="{A181DC96-7C81-6810-C836-6FBD10EFF9C5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44" creationId="{2A110355-9AC8-859A-11D3-F78370B348B0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45" creationId="{1CFAF11C-6E32-2107-A317-9A15C2DEE74F}"/>
          </ac:spMkLst>
        </pc:spChg>
        <pc:spChg chg="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46" creationId="{69CAD64E-D14E-1031-933B-FBB1719DC936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47" creationId="{49736A11-7CA7-0D79-0C96-005635C8C267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48" creationId="{E810513D-6127-43FB-171B-351C986A92A8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49" creationId="{1C46F117-236D-9F51-B3E4-B4477EDAA0A0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50" creationId="{0EF05BBE-4C25-5D9E-FCCC-CB8418CAC4FC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51" creationId="{D48517EE-93EB-67CD-655E-6E8F0870B6BC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52" creationId="{09B7C0C9-0E99-E698-56D7-BEFB1C1DE6EC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53" creationId="{67CA0660-D4BF-F261-B26A-58EDD3216EEB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54" creationId="{F96C810B-ABA6-DD62-86C4-10EFD9899715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55" creationId="{34052099-BB1F-6668-3BA2-ABE388F2454A}"/>
          </ac:spMkLst>
        </pc:spChg>
        <pc:spChg chg="add mod">
          <ac:chgData name="하 유빈" userId="5da14a1c-a4fe-493e-9f19-c6e4c1a16791" providerId="ADAL" clId="{9BF4ECC3-1FCA-4CE0-9EA8-825163B8D7D8}" dt="2023-10-30T17:40:09.296" v="1354"/>
          <ac:spMkLst>
            <pc:docMk/>
            <pc:sldMk cId="428945295" sldId="310"/>
            <ac:spMk id="357" creationId="{3C8BE45F-27A4-1695-BA77-A854C34C4A59}"/>
          </ac:spMkLst>
        </pc:spChg>
        <pc:grpChg chg="add del mod">
          <ac:chgData name="하 유빈" userId="5da14a1c-a4fe-493e-9f19-c6e4c1a16791" providerId="ADAL" clId="{9BF4ECC3-1FCA-4CE0-9EA8-825163B8D7D8}" dt="2023-10-30T17:40:09.250" v="1353"/>
          <ac:grpSpMkLst>
            <pc:docMk/>
            <pc:sldMk cId="428945295" sldId="310"/>
            <ac:grpSpMk id="3" creationId="{1B50228F-85CB-FAB6-DF07-B81E1F9A0089}"/>
          </ac:grpSpMkLst>
        </pc:grpChg>
        <pc:grpChg chg="add del mod">
          <ac:chgData name="하 유빈" userId="5da14a1c-a4fe-493e-9f19-c6e4c1a16791" providerId="ADAL" clId="{9BF4ECC3-1FCA-4CE0-9EA8-825163B8D7D8}" dt="2023-10-30T17:40:09.250" v="1353"/>
          <ac:grpSpMkLst>
            <pc:docMk/>
            <pc:sldMk cId="428945295" sldId="310"/>
            <ac:grpSpMk id="14" creationId="{BDD04835-02A6-016F-EC9F-A6AB61F26E60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15" creationId="{730A8469-1D81-C633-356E-90C9DE69EA7D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16" creationId="{1D285CA7-C6B4-87B6-8C3D-0018A5674A7B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17" creationId="{BE575788-F4E2-23F7-C085-C287E2319B14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18" creationId="{C32DCE9F-3BA1-D40B-402C-F1B79EA15DFB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19" creationId="{EF09E1B3-9A22-4A1D-7CF3-DEFD63E4C89D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20" creationId="{6A7E46CB-5DD4-BD3B-4254-19E91DB27D15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21" creationId="{6789B801-70E0-852A-92C2-B81D61D5E5C8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52" creationId="{0DE8D3FD-5190-C1AB-0A81-AFF4EA762FC2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53" creationId="{A129B21B-80AD-234F-D645-7307B37AF3E0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54" creationId="{DC32233E-8E6B-DACA-133F-289A13A128B2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85" creationId="{7011A60F-EE13-683D-3CB7-B2F21D91AEF2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86" creationId="{DC6AAC6B-5843-44BC-F2C9-15FB43FB71A2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87" creationId="{C47750B5-8B46-D8EB-470A-667FC0C58E4C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118" creationId="{5E821499-E269-B547-753E-B29313FB0C4B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119" creationId="{F724E5E4-C215-2AA5-6030-6AD62FEE37CF}"/>
          </ac:grpSpMkLst>
        </pc:grpChg>
        <pc:grpChg chg="mod">
          <ac:chgData name="하 유빈" userId="5da14a1c-a4fe-493e-9f19-c6e4c1a16791" providerId="ADAL" clId="{9BF4ECC3-1FCA-4CE0-9EA8-825163B8D7D8}" dt="2023-10-30T17:40:07.503" v="1352"/>
          <ac:grpSpMkLst>
            <pc:docMk/>
            <pc:sldMk cId="428945295" sldId="310"/>
            <ac:grpSpMk id="120" creationId="{BA95D975-35F5-8A69-0654-CCD94200E039}"/>
          </ac:grpSpMkLst>
        </pc:grpChg>
        <pc:grpChg chg="add del mod">
          <ac:chgData name="하 유빈" userId="5da14a1c-a4fe-493e-9f19-c6e4c1a16791" providerId="ADAL" clId="{9BF4ECC3-1FCA-4CE0-9EA8-825163B8D7D8}" dt="2023-10-30T17:40:09.250" v="1353"/>
          <ac:grpSpMkLst>
            <pc:docMk/>
            <pc:sldMk cId="428945295" sldId="310"/>
            <ac:grpSpMk id="151" creationId="{FF9B086C-361F-1306-E3B7-7473CE892949}"/>
          </ac:grpSpMkLst>
        </pc:grpChg>
        <pc:grpChg chg="add del mod">
          <ac:chgData name="하 유빈" userId="5da14a1c-a4fe-493e-9f19-c6e4c1a16791" providerId="ADAL" clId="{9BF4ECC3-1FCA-4CE0-9EA8-825163B8D7D8}" dt="2023-10-30T17:40:09.250" v="1353"/>
          <ac:grpSpMkLst>
            <pc:docMk/>
            <pc:sldMk cId="428945295" sldId="310"/>
            <ac:grpSpMk id="154" creationId="{954FE028-3488-7BD2-481D-E372722C0DCD}"/>
          </ac:grpSpMkLst>
        </pc:grpChg>
        <pc:grpChg chg="add del mod">
          <ac:chgData name="하 유빈" userId="5da14a1c-a4fe-493e-9f19-c6e4c1a16791" providerId="ADAL" clId="{9BF4ECC3-1FCA-4CE0-9EA8-825163B8D7D8}" dt="2023-10-30T17:40:09.250" v="1353"/>
          <ac:grpSpMkLst>
            <pc:docMk/>
            <pc:sldMk cId="428945295" sldId="310"/>
            <ac:grpSpMk id="159" creationId="{81DD5968-0191-D3C2-8F36-1AB6FAABD0AE}"/>
          </ac:grpSpMkLst>
        </pc:grpChg>
        <pc:grpChg chg="add 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182" creationId="{8CA4E9BF-0C9F-E3F1-D059-E789809114E0}"/>
          </ac:grpSpMkLst>
        </pc:grpChg>
        <pc:grpChg chg="add 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191" creationId="{BE19E17C-4461-4A28-6545-11AD7C892C60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192" creationId="{A95AEAF2-B4C4-E54F-4299-3D104F118DE9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193" creationId="{DF89F123-3865-5DFE-78D6-0C52B92D7EBB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194" creationId="{D00A8AC2-4123-559A-0DEE-FB5A8F8B879B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195" creationId="{19499BA1-4DD0-EB16-39E2-B549D2D8A253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196" creationId="{F8A90122-DC11-A5DF-B692-EEC88661A341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197" creationId="{025F2CEB-5486-2F8E-1958-EB2747955F1D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198" creationId="{EEE124E9-8015-9544-8B2C-ADD4A58FB790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229" creationId="{85C9DF49-3CE6-B86E-00EC-C3E212361738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230" creationId="{BC44A538-3C68-105D-D630-8DAF954DA0C8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231" creationId="{BEF384C6-32D3-7227-EB6C-7226B8E390BF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262" creationId="{2C06459A-862E-B3DC-2235-FF9F761971BB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263" creationId="{C6B113A7-F50E-2FEB-7246-1B564111C979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264" creationId="{6F65EF4E-D314-15C7-7915-E8549219532F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295" creationId="{5E358323-3816-5F1B-325E-F9C3788FEC25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296" creationId="{80A9C0C2-2503-EB9A-97E1-276A6B55E89A}"/>
          </ac:grpSpMkLst>
        </pc:grpChg>
        <pc:grpChg chg="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297" creationId="{BF74EEE4-1809-C1D5-99F6-BE3F510FF194}"/>
          </ac:grpSpMkLst>
        </pc:grpChg>
        <pc:grpChg chg="add 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328" creationId="{7F6A2635-E975-EF78-FF7F-8510EB21235C}"/>
          </ac:grpSpMkLst>
        </pc:grpChg>
        <pc:grpChg chg="add 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331" creationId="{9BBB3ADD-0049-A059-BB2A-A5E3834A99CF}"/>
          </ac:grpSpMkLst>
        </pc:grpChg>
        <pc:grpChg chg="add mod">
          <ac:chgData name="하 유빈" userId="5da14a1c-a4fe-493e-9f19-c6e4c1a16791" providerId="ADAL" clId="{9BF4ECC3-1FCA-4CE0-9EA8-825163B8D7D8}" dt="2023-10-30T17:40:09.296" v="1354"/>
          <ac:grpSpMkLst>
            <pc:docMk/>
            <pc:sldMk cId="428945295" sldId="310"/>
            <ac:grpSpMk id="336" creationId="{C088A87C-D4D9-6988-B812-0653D41E7557}"/>
          </ac:grpSpMkLst>
        </pc:grpChg>
        <pc:picChg chg="mod">
          <ac:chgData name="하 유빈" userId="5da14a1c-a4fe-493e-9f19-c6e4c1a16791" providerId="ADAL" clId="{9BF4ECC3-1FCA-4CE0-9EA8-825163B8D7D8}" dt="2023-10-30T17:40:07.503" v="1352"/>
          <ac:picMkLst>
            <pc:docMk/>
            <pc:sldMk cId="428945295" sldId="310"/>
            <ac:picMk id="6" creationId="{F31A5979-1606-16BA-2ABD-E6EB106441D5}"/>
          </ac:picMkLst>
        </pc:picChg>
        <pc:picChg chg="mod">
          <ac:chgData name="하 유빈" userId="5da14a1c-a4fe-493e-9f19-c6e4c1a16791" providerId="ADAL" clId="{9BF4ECC3-1FCA-4CE0-9EA8-825163B8D7D8}" dt="2023-10-30T17:40:07.503" v="1352"/>
          <ac:picMkLst>
            <pc:docMk/>
            <pc:sldMk cId="428945295" sldId="310"/>
            <ac:picMk id="7" creationId="{29FF31D0-E5C0-DC80-08B3-BD4B25D9C0D8}"/>
          </ac:picMkLst>
        </pc:picChg>
        <pc:picChg chg="add del mod">
          <ac:chgData name="하 유빈" userId="5da14a1c-a4fe-493e-9f19-c6e4c1a16791" providerId="ADAL" clId="{9BF4ECC3-1FCA-4CE0-9EA8-825163B8D7D8}" dt="2023-10-30T17:40:09.250" v="1353"/>
          <ac:picMkLst>
            <pc:docMk/>
            <pc:sldMk cId="428945295" sldId="310"/>
            <ac:picMk id="13" creationId="{27716E41-1B2F-D75D-A9F5-68FC04C6E183}"/>
          </ac:picMkLst>
        </pc:picChg>
        <pc:picChg chg="mod">
          <ac:chgData name="하 유빈" userId="5da14a1c-a4fe-493e-9f19-c6e4c1a16791" providerId="ADAL" clId="{9BF4ECC3-1FCA-4CE0-9EA8-825163B8D7D8}" dt="2023-10-30T17:40:09.296" v="1354"/>
          <ac:picMkLst>
            <pc:docMk/>
            <pc:sldMk cId="428945295" sldId="310"/>
            <ac:picMk id="183" creationId="{EC2E430A-D272-0AB8-07F9-B357A350B8FC}"/>
          </ac:picMkLst>
        </pc:picChg>
        <pc:picChg chg="mod">
          <ac:chgData name="하 유빈" userId="5da14a1c-a4fe-493e-9f19-c6e4c1a16791" providerId="ADAL" clId="{9BF4ECC3-1FCA-4CE0-9EA8-825163B8D7D8}" dt="2023-10-30T17:40:09.296" v="1354"/>
          <ac:picMkLst>
            <pc:docMk/>
            <pc:sldMk cId="428945295" sldId="310"/>
            <ac:picMk id="184" creationId="{6B81116D-3FEC-F6D7-5E1F-ABBB0CEA4B7B}"/>
          </ac:picMkLst>
        </pc:picChg>
        <pc:picChg chg="add mod">
          <ac:chgData name="하 유빈" userId="5da14a1c-a4fe-493e-9f19-c6e4c1a16791" providerId="ADAL" clId="{9BF4ECC3-1FCA-4CE0-9EA8-825163B8D7D8}" dt="2023-10-30T17:40:09.296" v="1354"/>
          <ac:picMkLst>
            <pc:docMk/>
            <pc:sldMk cId="428945295" sldId="310"/>
            <ac:picMk id="190" creationId="{63F1B366-0896-24D6-50ED-0FD81C96CD76}"/>
          </ac:picMkLst>
        </pc:picChg>
        <pc:cxnChg chg="add del mod">
          <ac:chgData name="하 유빈" userId="5da14a1c-a4fe-493e-9f19-c6e4c1a16791" providerId="ADAL" clId="{9BF4ECC3-1FCA-4CE0-9EA8-825163B8D7D8}" dt="2023-10-30T17:40:09.250" v="1353"/>
          <ac:cxnSpMkLst>
            <pc:docMk/>
            <pc:sldMk cId="428945295" sldId="310"/>
            <ac:cxnSpMk id="157" creationId="{A9AAE00E-05DD-F6CC-BD17-EBF4514460D2}"/>
          </ac:cxnSpMkLst>
        </pc:cxnChg>
        <pc:cxnChg chg="add del mod">
          <ac:chgData name="하 유빈" userId="5da14a1c-a4fe-493e-9f19-c6e4c1a16791" providerId="ADAL" clId="{9BF4ECC3-1FCA-4CE0-9EA8-825163B8D7D8}" dt="2023-10-30T17:40:09.250" v="1353"/>
          <ac:cxnSpMkLst>
            <pc:docMk/>
            <pc:sldMk cId="428945295" sldId="310"/>
            <ac:cxnSpMk id="179" creationId="{BECEECA2-ABF5-6141-D19D-0C53C86F7388}"/>
          </ac:cxnSpMkLst>
        </pc:cxnChg>
        <pc:cxnChg chg="add mod">
          <ac:chgData name="하 유빈" userId="5da14a1c-a4fe-493e-9f19-c6e4c1a16791" providerId="ADAL" clId="{9BF4ECC3-1FCA-4CE0-9EA8-825163B8D7D8}" dt="2023-10-30T17:40:09.296" v="1354"/>
          <ac:cxnSpMkLst>
            <pc:docMk/>
            <pc:sldMk cId="428945295" sldId="310"/>
            <ac:cxnSpMk id="334" creationId="{47D07BEF-A28F-EC1C-2A3A-C956DBC7595B}"/>
          </ac:cxnSpMkLst>
        </pc:cxnChg>
        <pc:cxnChg chg="add mod">
          <ac:chgData name="하 유빈" userId="5da14a1c-a4fe-493e-9f19-c6e4c1a16791" providerId="ADAL" clId="{9BF4ECC3-1FCA-4CE0-9EA8-825163B8D7D8}" dt="2023-10-30T17:40:09.296" v="1354"/>
          <ac:cxnSpMkLst>
            <pc:docMk/>
            <pc:sldMk cId="428945295" sldId="310"/>
            <ac:cxnSpMk id="356" creationId="{17A68D80-2B87-9F38-AD28-4670159FB68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5B891-785D-495E-69D1-1E82C7632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72FF7E-5F20-C8EB-1A79-04D635EF9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712FB-6D88-1F98-A6A6-C079E495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932C7-20F4-4D71-A001-72F4F307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C57AD-5785-FE64-7D64-3C57F0C1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04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E20B-CC0A-97CD-1E42-2A3FAEF3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AF02C-EB16-8FAC-CEF9-DD249F0C7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14CBA-393B-DAE4-7684-B03E421BB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14954-1707-4EF8-F7A7-6D9E4E79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A94F5-263A-51E9-D9AC-8AC5F17F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1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642798-5EB4-FD6B-23CA-02C465BFB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24B3DD-9B46-29AC-AF1C-097426387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598D5-13A3-C15F-A083-56E362F8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4F818-0D32-045E-01CB-EC3FA52E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93E09-3F44-B850-4771-D652973F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25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3DEE2-FA72-B9E2-61E4-95E9C952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E4BCB-55DC-4EFB-608D-38EDFD516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FC8EF-A91D-263A-980C-C3FC6091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CE1FB3-DDA2-58D6-CDCC-698CA648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AA336-220C-2493-0517-80AA7928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36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87639-6D91-DCA3-6519-662F1919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D85865-F845-94D0-5CE5-46E1BBDEF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C12A7-3995-79F1-9C1B-8878D7A4F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6C4EA-FFDD-8C12-D21E-BF6C0702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98928-3F30-B3FD-99CA-D459DF5B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38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4DD3A-A2ED-CAB7-8CE1-0D01116E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C4F0C-CA9D-8CF3-C134-E59796CD7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4754A3-641B-0A5C-F902-40B1CC824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5965CB-3BA1-27F4-3746-C40085B0C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7D0B2D-F04A-16A2-6B22-468C7432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9A6FD-D7E2-443F-0D2E-256CA142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35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F05D0-EF26-3075-3B1B-F0547DC5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8A5F88-7970-1AEF-136E-5091FB0FF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16EE6-F160-C3D9-1948-BC3F993F1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1333DD-98EB-7C67-9640-DF209D877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B6784E-EA7D-B2BC-23C1-27D0F76F2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2CF741-8470-6C5B-236C-879BBC3E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04F75E-4856-979A-95EB-DD23B87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627A4F-C69B-0FEA-FDA3-A956B0E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4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2DBE1-2F6E-1753-242E-C906F283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A15A94-58AD-11E9-27C6-7F9C20A1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251350-3930-F444-E221-1977B8E4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273140-48A9-DC12-FBFB-DE05A888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80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E898E1-D44D-53AD-59F8-B610F5A9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79B976-0020-0745-A465-919AB7F1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DB994D-EF9C-A420-0F7B-CD49835A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0B3AD-F824-BFE2-0286-0499CAF9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A5E49-0AA9-42EC-538C-3030884D6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EFBA33-C535-F3DB-FBD2-F73B79345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3125F8-21F8-2434-2CD2-64D0B58D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32C57A-DA95-35C8-CCA4-014D6622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BFDA6F-BA0E-555A-4EC2-3B53D10F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5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7CBF6-BC30-3A3A-1A85-9F4CE96F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F25CA8-6B32-CF41-B811-0A8398AA6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B310D1-F158-D141-2771-153A15348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89C7EE-FE61-1CC1-600F-A074247F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A743A-0E29-27F4-F0A9-CF67BD77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C065D-CBDE-A124-AC44-7381FD43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1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45790B-75EC-4D78-7611-B6D73803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3EEE9-1AAD-7E26-55FC-BBBB3F480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2E640-D16C-F2F0-0760-E717846664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00CB4-FE29-4D64-9062-97E99B50B0C0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F4DF0-3548-8AB2-BFC6-E3B37DE8A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FE83A-79C7-D42D-D128-25AF40224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2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hyperlink" Target="mailto:contact@gambalabs.ai" TargetMode="External"/><Relationship Id="rId4" Type="http://schemas.openxmlformats.org/officeDocument/2006/relationships/hyperlink" Target="https://gambalabs.ai/dem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AA50F10-19D2-3EB1-A4E2-13C19E122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957" y="-15881"/>
            <a:ext cx="6345153" cy="394343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C73C42C-4C12-D046-880C-2D69ECE40602}"/>
              </a:ext>
            </a:extLst>
          </p:cNvPr>
          <p:cNvGrpSpPr/>
          <p:nvPr/>
        </p:nvGrpSpPr>
        <p:grpSpPr>
          <a:xfrm>
            <a:off x="3011277" y="2309162"/>
            <a:ext cx="6169446" cy="2196854"/>
            <a:chOff x="2886473" y="2452383"/>
            <a:chExt cx="6169446" cy="21968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48B254-5E8C-7ED7-0D8D-E7A15794FED0}"/>
                </a:ext>
              </a:extLst>
            </p:cNvPr>
            <p:cNvSpPr txBox="1"/>
            <p:nvPr/>
          </p:nvSpPr>
          <p:spPr>
            <a:xfrm>
              <a:off x="3081709" y="3207911"/>
              <a:ext cx="5778974" cy="1014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500" b="1" dirty="0">
                  <a:solidFill>
                    <a:srgbClr val="02348B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Welcome to </a:t>
              </a:r>
              <a:r>
                <a:rPr lang="en-US" altLang="ko-KR" sz="4500" b="1" dirty="0" err="1">
                  <a:solidFill>
                    <a:srgbClr val="02348B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</a:rPr>
                <a:t>TinyML</a:t>
              </a:r>
              <a:endParaRPr lang="ko-KR" altLang="en-US" dirty="0">
                <a:solidFill>
                  <a:srgbClr val="02348B"/>
                </a:solidFill>
                <a:latin typeface="SUIT SemiBold" pitchFamily="50" charset="-127"/>
                <a:ea typeface="SUIT SemiBold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4988668-BDE7-3EAA-0E54-E08F95D21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065" y="2452383"/>
              <a:ext cx="2124262" cy="26199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AA2792-F0F6-BBB0-4BB2-71C1B535D7AC}"/>
                </a:ext>
              </a:extLst>
            </p:cNvPr>
            <p:cNvSpPr txBox="1"/>
            <p:nvPr/>
          </p:nvSpPr>
          <p:spPr>
            <a:xfrm>
              <a:off x="2886473" y="4279905"/>
              <a:ext cx="61694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" name="그림 7" descr="스크린샷, 블루, 마조렐 블루, 건물이(가) 표시된 사진&#10;&#10;자동 생성된 설명">
            <a:extLst>
              <a:ext uri="{FF2B5EF4-FFF2-40B4-BE49-F238E27FC236}">
                <a16:creationId xmlns:a16="http://schemas.microsoft.com/office/drawing/2014/main" id="{1F610016-0B97-5926-3359-3AA891C41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64" y="2013139"/>
            <a:ext cx="5663443" cy="4855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DCAE50-96BE-59F2-8E8D-87886E8205B1}"/>
              </a:ext>
            </a:extLst>
          </p:cNvPr>
          <p:cNvSpPr txBox="1"/>
          <p:nvPr/>
        </p:nvSpPr>
        <p:spPr>
          <a:xfrm>
            <a:off x="4212116" y="6352562"/>
            <a:ext cx="3767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SUIT" pitchFamily="50" charset="-127"/>
                <a:ea typeface="SUIT" pitchFamily="50" charset="-127"/>
              </a:rPr>
              <a:t>Copyright © 2023 </a:t>
            </a:r>
            <a:r>
              <a:rPr lang="en-US" altLang="ko-KR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SUIT" pitchFamily="50" charset="-127"/>
                <a:ea typeface="SUIT" pitchFamily="50" charset="-127"/>
              </a:rPr>
              <a:t>Gamba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SUIT" pitchFamily="50" charset="-127"/>
                <a:ea typeface="SUIT" pitchFamily="50" charset="-127"/>
              </a:rPr>
              <a:t> Labs. All Right Reserved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SUIT" pitchFamily="50" charset="-127"/>
              <a:ea typeface="SUI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Traditional</a:t>
            </a:r>
            <a:r>
              <a:rPr lang="ko-KR" altLang="en-US" sz="3200" dirty="0"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Programming</a:t>
            </a:r>
            <a:endParaRPr lang="ko-KR" altLang="en-US" sz="32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F10995-4628-0EAB-9CB5-A9FCE9098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/>
          <a:stretch/>
        </p:blipFill>
        <p:spPr>
          <a:xfrm>
            <a:off x="2038350" y="2421330"/>
            <a:ext cx="8115300" cy="1217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1B7D8-6DB9-8E00-A6F4-279E419E5ECE}"/>
              </a:ext>
            </a:extLst>
          </p:cNvPr>
          <p:cNvSpPr txBox="1"/>
          <p:nvPr/>
        </p:nvSpPr>
        <p:spPr>
          <a:xfrm>
            <a:off x="1701800" y="3923176"/>
            <a:ext cx="2171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if(speed&lt;4){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WALKING;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5AC41-A675-D710-EEF6-E41BF649068C}"/>
              </a:ext>
            </a:extLst>
          </p:cNvPr>
          <p:cNvSpPr txBox="1"/>
          <p:nvPr/>
        </p:nvSpPr>
        <p:spPr>
          <a:xfrm>
            <a:off x="4572215" y="1496984"/>
            <a:ext cx="304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Activity Detection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956B4-216F-EB78-C520-7F27FD6F1192}"/>
              </a:ext>
            </a:extLst>
          </p:cNvPr>
          <p:cNvSpPr txBox="1"/>
          <p:nvPr/>
        </p:nvSpPr>
        <p:spPr>
          <a:xfrm>
            <a:off x="2038350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+mj-ea"/>
                <a:ea typeface="+mj-ea"/>
              </a:rPr>
              <a:t>Walking</a:t>
            </a:r>
            <a:endParaRPr lang="ko-KR" altLang="en-US" sz="1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E5BD2-7EA9-C2F9-EC20-6DED7AAAC867}"/>
              </a:ext>
            </a:extLst>
          </p:cNvPr>
          <p:cNvSpPr txBox="1"/>
          <p:nvPr/>
        </p:nvSpPr>
        <p:spPr>
          <a:xfrm>
            <a:off x="4117867" y="3923176"/>
            <a:ext cx="2171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if(speed&lt;4){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WALKING;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} else{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RUNNING;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D86DB-ED9D-0E1D-657B-3B287B379B15}"/>
              </a:ext>
            </a:extLst>
          </p:cNvPr>
          <p:cNvSpPr txBox="1"/>
          <p:nvPr/>
        </p:nvSpPr>
        <p:spPr>
          <a:xfrm>
            <a:off x="4572215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latin typeface="+mj-ea"/>
                <a:ea typeface="+mj-ea"/>
              </a:rPr>
              <a:t>Running</a:t>
            </a:r>
            <a:endParaRPr lang="ko-KR" altLang="en-US" sz="14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0127B-B6B6-8872-49CD-95D866370E00}"/>
              </a:ext>
            </a:extLst>
          </p:cNvPr>
          <p:cNvSpPr txBox="1"/>
          <p:nvPr/>
        </p:nvSpPr>
        <p:spPr>
          <a:xfrm>
            <a:off x="6902665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latin typeface="+mj-ea"/>
                <a:ea typeface="+mj-ea"/>
              </a:rPr>
              <a:t>Biking</a:t>
            </a:r>
            <a:endParaRPr lang="ko-KR" altLang="en-US" sz="14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F2775-12E3-B0C6-EADB-36FA0CE91E09}"/>
              </a:ext>
            </a:extLst>
          </p:cNvPr>
          <p:cNvSpPr txBox="1"/>
          <p:nvPr/>
        </p:nvSpPr>
        <p:spPr>
          <a:xfrm>
            <a:off x="6533934" y="3866026"/>
            <a:ext cx="21717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if(speed&lt;4){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WALKING;</a:t>
            </a: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} else if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(speed&lt;12){</a:t>
            </a: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RUNNING;</a:t>
            </a: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} else {</a:t>
            </a: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BIKING;</a:t>
            </a: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  <a:endParaRPr lang="ko-KR" altLang="en-US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33661-083A-C078-A55E-C1A45A5BD5A4}"/>
              </a:ext>
            </a:extLst>
          </p:cNvPr>
          <p:cNvSpPr txBox="1"/>
          <p:nvPr/>
        </p:nvSpPr>
        <p:spPr>
          <a:xfrm>
            <a:off x="9007233" y="2130702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latin typeface="+mj-ea"/>
                <a:ea typeface="+mj-ea"/>
              </a:rPr>
              <a:t>Golfing</a:t>
            </a:r>
            <a:endParaRPr lang="ko-KR" altLang="en-US" sz="1400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8D3ED-AF21-C033-1841-1BDEFCBD5348}"/>
              </a:ext>
            </a:extLst>
          </p:cNvPr>
          <p:cNvSpPr txBox="1"/>
          <p:nvPr/>
        </p:nvSpPr>
        <p:spPr>
          <a:xfrm>
            <a:off x="8705634" y="3923175"/>
            <a:ext cx="1829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???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79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1135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Traditional</a:t>
            </a:r>
            <a:r>
              <a:rPr lang="ko-KR" altLang="en-US" sz="3200" dirty="0"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Programming                    Machine Learning</a:t>
            </a:r>
            <a:endParaRPr lang="ko-KR" altLang="en-US" sz="32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9149E0-E7FA-E9DC-A00C-F07C9A93322C}"/>
              </a:ext>
            </a:extLst>
          </p:cNvPr>
          <p:cNvSpPr/>
          <p:nvPr/>
        </p:nvSpPr>
        <p:spPr>
          <a:xfrm>
            <a:off x="2218055" y="2946947"/>
            <a:ext cx="1844040" cy="12595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Traditional</a:t>
            </a:r>
            <a:b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</a:b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Programming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9B7F46-C743-367E-8B1A-96662F9FEAAF}"/>
              </a:ext>
            </a:extLst>
          </p:cNvPr>
          <p:cNvCxnSpPr/>
          <p:nvPr/>
        </p:nvCxnSpPr>
        <p:spPr>
          <a:xfrm>
            <a:off x="6096000" y="1441450"/>
            <a:ext cx="0" cy="4711700"/>
          </a:xfrm>
          <a:prstGeom prst="line">
            <a:avLst/>
          </a:prstGeom>
          <a:noFill/>
          <a:ln w="66675" cap="rnd" cmpd="sng" algn="ctr">
            <a:solidFill>
              <a:srgbClr val="011A6E"/>
            </a:solidFill>
            <a:prstDash val="solid"/>
            <a:miter lim="800000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D31F8A-E398-47F5-EDA5-06CDF639531C}"/>
              </a:ext>
            </a:extLst>
          </p:cNvPr>
          <p:cNvCxnSpPr/>
          <p:nvPr/>
        </p:nvCxnSpPr>
        <p:spPr>
          <a:xfrm>
            <a:off x="952500" y="3307278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E25220-8780-85A0-C8B5-A1BAF718841B}"/>
              </a:ext>
            </a:extLst>
          </p:cNvPr>
          <p:cNvSpPr txBox="1"/>
          <p:nvPr/>
        </p:nvSpPr>
        <p:spPr>
          <a:xfrm>
            <a:off x="799858" y="2946947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385F4"/>
                </a:solidFill>
                <a:latin typeface="나눔스퀘어OTF_ac ExtraBold"/>
                <a:ea typeface="나눔스퀘어OTF_ac ExtraBold"/>
              </a:rPr>
              <a:t>Rule</a:t>
            </a:r>
            <a:endParaRPr lang="ko-KR" altLang="en-US" sz="1400" b="1" dirty="0">
              <a:solidFill>
                <a:srgbClr val="4385F4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89BBB-1600-F49F-0CF9-5258BB4E5AF5}"/>
              </a:ext>
            </a:extLst>
          </p:cNvPr>
          <p:cNvSpPr txBox="1"/>
          <p:nvPr/>
        </p:nvSpPr>
        <p:spPr>
          <a:xfrm>
            <a:off x="794051" y="3577246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Data</a:t>
            </a:r>
            <a:endParaRPr lang="ko-KR" altLang="en-US" sz="1400" b="1" dirty="0">
              <a:solidFill>
                <a:srgbClr val="EB4236"/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E78378A-B815-EBFA-D8BC-F4BB260C0D9D}"/>
              </a:ext>
            </a:extLst>
          </p:cNvPr>
          <p:cNvCxnSpPr/>
          <p:nvPr/>
        </p:nvCxnSpPr>
        <p:spPr>
          <a:xfrm>
            <a:off x="952500" y="3885023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9D316C6-608F-763F-3005-E017AFD6E789}"/>
              </a:ext>
            </a:extLst>
          </p:cNvPr>
          <p:cNvSpPr/>
          <p:nvPr/>
        </p:nvSpPr>
        <p:spPr>
          <a:xfrm>
            <a:off x="4270375" y="3343464"/>
            <a:ext cx="884712" cy="387670"/>
          </a:xfrm>
          <a:prstGeom prst="right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59EDF-F263-8697-0FA5-CFBC80513F4F}"/>
              </a:ext>
            </a:extLst>
          </p:cNvPr>
          <p:cNvSpPr txBox="1"/>
          <p:nvPr/>
        </p:nvSpPr>
        <p:spPr>
          <a:xfrm>
            <a:off x="4015048" y="3062440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CBC06"/>
                </a:solidFill>
                <a:latin typeface="나눔스퀘어OTF_ac ExtraBold"/>
                <a:ea typeface="나눔스퀘어OTF_ac ExtraBold"/>
              </a:rPr>
              <a:t>Answer</a:t>
            </a:r>
            <a:endParaRPr lang="ko-KR" altLang="en-US" sz="1400" b="1" dirty="0">
              <a:solidFill>
                <a:srgbClr val="FCBC06"/>
              </a:solidFill>
              <a:latin typeface="나눔스퀘어OTF_ac ExtraBold"/>
              <a:ea typeface="나눔스퀘어OTF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0276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1135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Traditional</a:t>
            </a:r>
            <a:r>
              <a:rPr lang="ko-KR" altLang="en-US" sz="3200" dirty="0"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Programming                    Machine Learning</a:t>
            </a:r>
            <a:endParaRPr lang="ko-KR" altLang="en-US" sz="32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9149E0-E7FA-E9DC-A00C-F07C9A93322C}"/>
              </a:ext>
            </a:extLst>
          </p:cNvPr>
          <p:cNvSpPr/>
          <p:nvPr/>
        </p:nvSpPr>
        <p:spPr>
          <a:xfrm>
            <a:off x="2218055" y="2946947"/>
            <a:ext cx="1844040" cy="12595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Traditional</a:t>
            </a:r>
            <a:b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</a:b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Programming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9B7F46-C743-367E-8B1A-96662F9FEAAF}"/>
              </a:ext>
            </a:extLst>
          </p:cNvPr>
          <p:cNvCxnSpPr/>
          <p:nvPr/>
        </p:nvCxnSpPr>
        <p:spPr>
          <a:xfrm>
            <a:off x="6096000" y="1441450"/>
            <a:ext cx="0" cy="4711700"/>
          </a:xfrm>
          <a:prstGeom prst="line">
            <a:avLst/>
          </a:prstGeom>
          <a:noFill/>
          <a:ln w="66675" cap="rnd" cmpd="sng" algn="ctr">
            <a:solidFill>
              <a:srgbClr val="011A6E"/>
            </a:solidFill>
            <a:prstDash val="solid"/>
            <a:miter lim="800000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D31F8A-E398-47F5-EDA5-06CDF639531C}"/>
              </a:ext>
            </a:extLst>
          </p:cNvPr>
          <p:cNvCxnSpPr/>
          <p:nvPr/>
        </p:nvCxnSpPr>
        <p:spPr>
          <a:xfrm>
            <a:off x="952500" y="3307278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E25220-8780-85A0-C8B5-A1BAF718841B}"/>
              </a:ext>
            </a:extLst>
          </p:cNvPr>
          <p:cNvSpPr txBox="1"/>
          <p:nvPr/>
        </p:nvSpPr>
        <p:spPr>
          <a:xfrm>
            <a:off x="799858" y="2946947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385F4"/>
                </a:solidFill>
                <a:latin typeface="나눔스퀘어OTF_ac ExtraBold"/>
                <a:ea typeface="나눔스퀘어OTF_ac ExtraBold"/>
              </a:rPr>
              <a:t>Rule</a:t>
            </a:r>
            <a:endParaRPr lang="ko-KR" altLang="en-US" sz="1400" b="1" dirty="0">
              <a:solidFill>
                <a:srgbClr val="4385F4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89BBB-1600-F49F-0CF9-5258BB4E5AF5}"/>
              </a:ext>
            </a:extLst>
          </p:cNvPr>
          <p:cNvSpPr txBox="1"/>
          <p:nvPr/>
        </p:nvSpPr>
        <p:spPr>
          <a:xfrm>
            <a:off x="794051" y="3577246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Data</a:t>
            </a:r>
            <a:endParaRPr lang="ko-KR" altLang="en-US" sz="1400" b="1" dirty="0">
              <a:solidFill>
                <a:srgbClr val="EB4236"/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E78378A-B815-EBFA-D8BC-F4BB260C0D9D}"/>
              </a:ext>
            </a:extLst>
          </p:cNvPr>
          <p:cNvCxnSpPr/>
          <p:nvPr/>
        </p:nvCxnSpPr>
        <p:spPr>
          <a:xfrm>
            <a:off x="952500" y="3885023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9D316C6-608F-763F-3005-E017AFD6E789}"/>
              </a:ext>
            </a:extLst>
          </p:cNvPr>
          <p:cNvSpPr/>
          <p:nvPr/>
        </p:nvSpPr>
        <p:spPr>
          <a:xfrm>
            <a:off x="4270375" y="3343464"/>
            <a:ext cx="884712" cy="387670"/>
          </a:xfrm>
          <a:prstGeom prst="right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59EDF-F263-8697-0FA5-CFBC80513F4F}"/>
              </a:ext>
            </a:extLst>
          </p:cNvPr>
          <p:cNvSpPr txBox="1"/>
          <p:nvPr/>
        </p:nvSpPr>
        <p:spPr>
          <a:xfrm>
            <a:off x="4015048" y="3062440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CBC06"/>
                </a:solidFill>
                <a:latin typeface="나눔스퀘어OTF_ac ExtraBold"/>
                <a:ea typeface="나눔스퀘어OTF_ac ExtraBold"/>
              </a:rPr>
              <a:t>Answer</a:t>
            </a:r>
            <a:endParaRPr lang="ko-KR" altLang="en-US" sz="1400" b="1" dirty="0">
              <a:solidFill>
                <a:srgbClr val="FCBC06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D3801A-852B-1E1D-E2B9-F6C7BFADF324}"/>
              </a:ext>
            </a:extLst>
          </p:cNvPr>
          <p:cNvSpPr/>
          <p:nvPr/>
        </p:nvSpPr>
        <p:spPr>
          <a:xfrm>
            <a:off x="8129905" y="1802935"/>
            <a:ext cx="1844040" cy="1259505"/>
          </a:xfrm>
          <a:prstGeom prst="roundRect">
            <a:avLst/>
          </a:prstGeom>
          <a:solidFill>
            <a:srgbClr val="011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Machine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Learning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27B67B-94F0-C6DB-5958-908FEAB07610}"/>
              </a:ext>
            </a:extLst>
          </p:cNvPr>
          <p:cNvCxnSpPr/>
          <p:nvPr/>
        </p:nvCxnSpPr>
        <p:spPr>
          <a:xfrm>
            <a:off x="6961168" y="2159132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2BA273-39A9-2212-F0C8-EC5958EDF874}"/>
              </a:ext>
            </a:extLst>
          </p:cNvPr>
          <p:cNvSpPr txBox="1"/>
          <p:nvPr/>
        </p:nvSpPr>
        <p:spPr>
          <a:xfrm>
            <a:off x="6781707" y="1808820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Data</a:t>
            </a:r>
            <a:endParaRPr lang="ko-KR" altLang="en-US" sz="1400" b="1" dirty="0">
              <a:solidFill>
                <a:srgbClr val="EB4236"/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5B82405-5696-035F-9757-702B6CB4E15B}"/>
              </a:ext>
            </a:extLst>
          </p:cNvPr>
          <p:cNvCxnSpPr/>
          <p:nvPr/>
        </p:nvCxnSpPr>
        <p:spPr>
          <a:xfrm>
            <a:off x="6961168" y="2736877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00BFAE-7D4C-1573-2309-04F3D46F9806}"/>
              </a:ext>
            </a:extLst>
          </p:cNvPr>
          <p:cNvSpPr txBox="1"/>
          <p:nvPr/>
        </p:nvSpPr>
        <p:spPr>
          <a:xfrm>
            <a:off x="6781707" y="2393537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CBC06"/>
                </a:solidFill>
                <a:latin typeface="나눔스퀘어OTF_ac ExtraBold"/>
                <a:ea typeface="나눔스퀘어OTF_ac ExtraBold"/>
              </a:rPr>
              <a:t>Answer</a:t>
            </a:r>
            <a:endParaRPr lang="ko-KR" altLang="en-US" sz="1400" b="1" dirty="0">
              <a:solidFill>
                <a:srgbClr val="FCBC06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64E02C5-E35E-E341-FD55-4CC7B3FBDEA1}"/>
              </a:ext>
            </a:extLst>
          </p:cNvPr>
          <p:cNvSpPr/>
          <p:nvPr/>
        </p:nvSpPr>
        <p:spPr>
          <a:xfrm>
            <a:off x="10115412" y="2199702"/>
            <a:ext cx="884712" cy="387670"/>
          </a:xfrm>
          <a:prstGeom prst="right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C9C9BB-4407-0A9F-DB81-4E4691484AE1}"/>
              </a:ext>
            </a:extLst>
          </p:cNvPr>
          <p:cNvSpPr txBox="1"/>
          <p:nvPr/>
        </p:nvSpPr>
        <p:spPr>
          <a:xfrm>
            <a:off x="9911534" y="1760050"/>
            <a:ext cx="1292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385F4"/>
                </a:solidFill>
                <a:latin typeface="나눔스퀘어OTF_ac ExtraBold"/>
                <a:ea typeface="나눔스퀘어OTF_ac ExtraBold"/>
              </a:rPr>
              <a:t>Rule</a:t>
            </a:r>
          </a:p>
          <a:p>
            <a:pPr algn="ctr"/>
            <a:r>
              <a:rPr lang="en-US" altLang="ko-KR" sz="1400" b="1" dirty="0">
                <a:solidFill>
                  <a:srgbClr val="4385F4"/>
                </a:solidFill>
                <a:latin typeface="나눔스퀘어OTF_ac ExtraBold"/>
                <a:ea typeface="나눔스퀘어OTF_ac ExtraBold"/>
              </a:rPr>
              <a:t>(Model)</a:t>
            </a:r>
            <a:endParaRPr lang="ko-KR" altLang="en-US" sz="1400" b="1" dirty="0">
              <a:solidFill>
                <a:srgbClr val="4385F4"/>
              </a:solidFill>
              <a:latin typeface="나눔스퀘어OTF_ac ExtraBold"/>
              <a:ea typeface="나눔스퀘어OTF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96329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1135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Traditional</a:t>
            </a:r>
            <a:r>
              <a:rPr lang="ko-KR" altLang="en-US" sz="3200" dirty="0"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Programming                    Machine Learning</a:t>
            </a:r>
            <a:endParaRPr lang="ko-KR" altLang="en-US" sz="32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9149E0-E7FA-E9DC-A00C-F07C9A93322C}"/>
              </a:ext>
            </a:extLst>
          </p:cNvPr>
          <p:cNvSpPr/>
          <p:nvPr/>
        </p:nvSpPr>
        <p:spPr>
          <a:xfrm>
            <a:off x="2218055" y="2946947"/>
            <a:ext cx="1844040" cy="12595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Traditional</a:t>
            </a:r>
            <a:b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</a:b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Programming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9B7F46-C743-367E-8B1A-96662F9FEAAF}"/>
              </a:ext>
            </a:extLst>
          </p:cNvPr>
          <p:cNvCxnSpPr/>
          <p:nvPr/>
        </p:nvCxnSpPr>
        <p:spPr>
          <a:xfrm>
            <a:off x="6096000" y="1441450"/>
            <a:ext cx="0" cy="4711700"/>
          </a:xfrm>
          <a:prstGeom prst="line">
            <a:avLst/>
          </a:prstGeom>
          <a:noFill/>
          <a:ln w="66675" cap="rnd" cmpd="sng" algn="ctr">
            <a:solidFill>
              <a:srgbClr val="011A6E"/>
            </a:solidFill>
            <a:prstDash val="solid"/>
            <a:miter lim="800000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D31F8A-E398-47F5-EDA5-06CDF639531C}"/>
              </a:ext>
            </a:extLst>
          </p:cNvPr>
          <p:cNvCxnSpPr/>
          <p:nvPr/>
        </p:nvCxnSpPr>
        <p:spPr>
          <a:xfrm>
            <a:off x="952500" y="3307278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E25220-8780-85A0-C8B5-A1BAF718841B}"/>
              </a:ext>
            </a:extLst>
          </p:cNvPr>
          <p:cNvSpPr txBox="1"/>
          <p:nvPr/>
        </p:nvSpPr>
        <p:spPr>
          <a:xfrm>
            <a:off x="799858" y="2946947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385F4"/>
                </a:solidFill>
                <a:latin typeface="나눔스퀘어OTF_ac ExtraBold"/>
                <a:ea typeface="나눔스퀘어OTF_ac ExtraBold"/>
              </a:rPr>
              <a:t>Rule</a:t>
            </a:r>
            <a:endParaRPr lang="ko-KR" altLang="en-US" sz="1400" b="1" dirty="0">
              <a:solidFill>
                <a:srgbClr val="4385F4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89BBB-1600-F49F-0CF9-5258BB4E5AF5}"/>
              </a:ext>
            </a:extLst>
          </p:cNvPr>
          <p:cNvSpPr txBox="1"/>
          <p:nvPr/>
        </p:nvSpPr>
        <p:spPr>
          <a:xfrm>
            <a:off x="794051" y="3577246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Data</a:t>
            </a:r>
            <a:endParaRPr lang="ko-KR" altLang="en-US" sz="1400" b="1" dirty="0">
              <a:solidFill>
                <a:srgbClr val="EB4236"/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E78378A-B815-EBFA-D8BC-F4BB260C0D9D}"/>
              </a:ext>
            </a:extLst>
          </p:cNvPr>
          <p:cNvCxnSpPr/>
          <p:nvPr/>
        </p:nvCxnSpPr>
        <p:spPr>
          <a:xfrm>
            <a:off x="952500" y="3885023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9D316C6-608F-763F-3005-E017AFD6E789}"/>
              </a:ext>
            </a:extLst>
          </p:cNvPr>
          <p:cNvSpPr/>
          <p:nvPr/>
        </p:nvSpPr>
        <p:spPr>
          <a:xfrm>
            <a:off x="4270375" y="3343464"/>
            <a:ext cx="884712" cy="387670"/>
          </a:xfrm>
          <a:prstGeom prst="right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59EDF-F263-8697-0FA5-CFBC80513F4F}"/>
              </a:ext>
            </a:extLst>
          </p:cNvPr>
          <p:cNvSpPr txBox="1"/>
          <p:nvPr/>
        </p:nvSpPr>
        <p:spPr>
          <a:xfrm>
            <a:off x="4015048" y="3062440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CBC06"/>
                </a:solidFill>
                <a:latin typeface="나눔스퀘어OTF_ac ExtraBold"/>
                <a:ea typeface="나눔스퀘어OTF_ac ExtraBold"/>
              </a:rPr>
              <a:t>Answer</a:t>
            </a:r>
            <a:endParaRPr lang="ko-KR" altLang="en-US" sz="1400" b="1" dirty="0">
              <a:solidFill>
                <a:srgbClr val="FCBC06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A02827-1AA2-75A6-D7BD-6C739FB8BE51}"/>
              </a:ext>
            </a:extLst>
          </p:cNvPr>
          <p:cNvSpPr/>
          <p:nvPr/>
        </p:nvSpPr>
        <p:spPr>
          <a:xfrm>
            <a:off x="8129905" y="1802935"/>
            <a:ext cx="1844040" cy="1259505"/>
          </a:xfrm>
          <a:prstGeom prst="roundRect">
            <a:avLst/>
          </a:prstGeom>
          <a:solidFill>
            <a:srgbClr val="011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Machine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Learning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30D183-EEC0-3829-7CE4-FE3D8EC5157C}"/>
              </a:ext>
            </a:extLst>
          </p:cNvPr>
          <p:cNvCxnSpPr/>
          <p:nvPr/>
        </p:nvCxnSpPr>
        <p:spPr>
          <a:xfrm>
            <a:off x="6961168" y="2159132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97F3B3-B647-AEE1-4808-5088068DDE75}"/>
              </a:ext>
            </a:extLst>
          </p:cNvPr>
          <p:cNvSpPr txBox="1"/>
          <p:nvPr/>
        </p:nvSpPr>
        <p:spPr>
          <a:xfrm>
            <a:off x="6781707" y="1808820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Data</a:t>
            </a:r>
            <a:endParaRPr lang="ko-KR" altLang="en-US" sz="1400" b="1" dirty="0">
              <a:solidFill>
                <a:srgbClr val="EB4236"/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B5BF28D-2F69-07A6-6187-C5D7A325C629}"/>
              </a:ext>
            </a:extLst>
          </p:cNvPr>
          <p:cNvCxnSpPr/>
          <p:nvPr/>
        </p:nvCxnSpPr>
        <p:spPr>
          <a:xfrm>
            <a:off x="6961168" y="2736877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F50B13-96A9-F952-1AAB-BDB4A669438D}"/>
              </a:ext>
            </a:extLst>
          </p:cNvPr>
          <p:cNvSpPr txBox="1"/>
          <p:nvPr/>
        </p:nvSpPr>
        <p:spPr>
          <a:xfrm>
            <a:off x="6781707" y="2393537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CBC06"/>
                </a:solidFill>
                <a:latin typeface="나눔스퀘어OTF_ac ExtraBold"/>
                <a:ea typeface="나눔스퀘어OTF_ac ExtraBold"/>
              </a:rPr>
              <a:t>Answer</a:t>
            </a:r>
            <a:endParaRPr lang="ko-KR" altLang="en-US" sz="1400" b="1" dirty="0">
              <a:solidFill>
                <a:srgbClr val="FCBC06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86038C-4EA7-EA4A-3B8E-C663E1F68E20}"/>
              </a:ext>
            </a:extLst>
          </p:cNvPr>
          <p:cNvSpPr txBox="1"/>
          <p:nvPr/>
        </p:nvSpPr>
        <p:spPr>
          <a:xfrm>
            <a:off x="9911534" y="1760050"/>
            <a:ext cx="1292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385F4"/>
                </a:solidFill>
                <a:latin typeface="나눔스퀘어OTF_ac ExtraBold"/>
                <a:ea typeface="나눔스퀘어OTF_ac ExtraBold"/>
              </a:rPr>
              <a:t>Rule</a:t>
            </a:r>
          </a:p>
          <a:p>
            <a:pPr algn="ctr"/>
            <a:r>
              <a:rPr lang="en-US" altLang="ko-KR" sz="1400" b="1" dirty="0">
                <a:solidFill>
                  <a:srgbClr val="4385F4"/>
                </a:solidFill>
                <a:latin typeface="나눔스퀘어OTF_ac ExtraBold"/>
                <a:ea typeface="나눔스퀘어OTF_ac ExtraBold"/>
              </a:rPr>
              <a:t>(Model)</a:t>
            </a:r>
            <a:endParaRPr lang="ko-KR" altLang="en-US" sz="1400" b="1" dirty="0">
              <a:solidFill>
                <a:srgbClr val="4385F4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20B0F51-D4AD-F0AB-D230-E6157C065948}"/>
              </a:ext>
            </a:extLst>
          </p:cNvPr>
          <p:cNvSpPr/>
          <p:nvPr/>
        </p:nvSpPr>
        <p:spPr>
          <a:xfrm>
            <a:off x="8129905" y="3885023"/>
            <a:ext cx="1844040" cy="1259505"/>
          </a:xfrm>
          <a:prstGeom prst="roundRect">
            <a:avLst/>
          </a:prstGeom>
          <a:solidFill>
            <a:srgbClr val="B414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ML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Model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5DD6DA6-C4C7-999F-59F7-C900A83575E7}"/>
              </a:ext>
            </a:extLst>
          </p:cNvPr>
          <p:cNvCxnSpPr>
            <a:cxnSpLocks/>
          </p:cNvCxnSpPr>
          <p:nvPr/>
        </p:nvCxnSpPr>
        <p:spPr>
          <a:xfrm flipH="1">
            <a:off x="8988425" y="2368086"/>
            <a:ext cx="1195070" cy="1452335"/>
          </a:xfrm>
          <a:prstGeom prst="bentConnector4">
            <a:avLst>
              <a:gd name="adj1" fmla="val -29225"/>
              <a:gd name="adj2" fmla="val 71681"/>
            </a:avLst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DE025E2-BC66-CB08-D398-8FA7CAD8B1F7}"/>
              </a:ext>
            </a:extLst>
          </p:cNvPr>
          <p:cNvCxnSpPr/>
          <p:nvPr/>
        </p:nvCxnSpPr>
        <p:spPr>
          <a:xfrm>
            <a:off x="6900992" y="4528634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39921D-362B-07D9-3A76-A09E1180C794}"/>
              </a:ext>
            </a:extLst>
          </p:cNvPr>
          <p:cNvSpPr txBox="1"/>
          <p:nvPr/>
        </p:nvSpPr>
        <p:spPr>
          <a:xfrm>
            <a:off x="6721531" y="4178322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Data</a:t>
            </a:r>
            <a:endParaRPr lang="ko-KR" altLang="en-US" sz="1400" b="1" dirty="0">
              <a:solidFill>
                <a:srgbClr val="EB4236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AFB9C2F-2820-DBAE-3418-4A152624F478}"/>
              </a:ext>
            </a:extLst>
          </p:cNvPr>
          <p:cNvSpPr/>
          <p:nvPr/>
        </p:nvSpPr>
        <p:spPr>
          <a:xfrm>
            <a:off x="6515100" y="1441450"/>
            <a:ext cx="4742027" cy="2378971"/>
          </a:xfrm>
          <a:prstGeom prst="rect">
            <a:avLst/>
          </a:prstGeom>
          <a:solidFill>
            <a:sysClr val="window" lastClr="FFFFFF">
              <a:alpha val="7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CDCFAD7-BFC6-9604-2202-681D6C20AF85}"/>
              </a:ext>
            </a:extLst>
          </p:cNvPr>
          <p:cNvCxnSpPr/>
          <p:nvPr/>
        </p:nvCxnSpPr>
        <p:spPr>
          <a:xfrm>
            <a:off x="10144126" y="4486099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C26B996-DB3C-4DF4-C082-7A9C67AB6E23}"/>
              </a:ext>
            </a:extLst>
          </p:cNvPr>
          <p:cNvSpPr txBox="1"/>
          <p:nvPr/>
        </p:nvSpPr>
        <p:spPr>
          <a:xfrm>
            <a:off x="9964665" y="4135787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34A854"/>
                </a:solidFill>
                <a:latin typeface="나눔스퀘어OTF_ac ExtraBold"/>
                <a:ea typeface="나눔스퀘어OTF_ac ExtraBold"/>
              </a:rPr>
              <a:t>Inference</a:t>
            </a:r>
            <a:endParaRPr lang="ko-KR" altLang="en-US" sz="1400" b="1" dirty="0">
              <a:solidFill>
                <a:srgbClr val="34A854"/>
              </a:solidFill>
              <a:latin typeface="나눔스퀘어OTF_ac ExtraBold"/>
              <a:ea typeface="나눔스퀘어OTF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9242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Machine Learning Paradigm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AB5F076-1C28-9F25-8789-ACC898FE1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/>
          <a:stretch/>
        </p:blipFill>
        <p:spPr>
          <a:xfrm>
            <a:off x="2038350" y="2421330"/>
            <a:ext cx="8115300" cy="121766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5140822-7AE5-6515-C552-B5D2816812B0}"/>
              </a:ext>
            </a:extLst>
          </p:cNvPr>
          <p:cNvSpPr txBox="1"/>
          <p:nvPr/>
        </p:nvSpPr>
        <p:spPr>
          <a:xfrm>
            <a:off x="4572215" y="1496984"/>
            <a:ext cx="304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Activity Detection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94986D-5654-0231-ABE6-FBEC8601AF8B}"/>
              </a:ext>
            </a:extLst>
          </p:cNvPr>
          <p:cNvSpPr txBox="1"/>
          <p:nvPr/>
        </p:nvSpPr>
        <p:spPr>
          <a:xfrm>
            <a:off x="2038350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385F4"/>
                </a:solidFill>
                <a:latin typeface="나눔스퀘어OTF_ac ExtraBold"/>
                <a:ea typeface="나눔스퀘어OTF_ac ExtraBold"/>
              </a:rPr>
              <a:t>Walking</a:t>
            </a:r>
            <a:endParaRPr lang="ko-KR" altLang="en-US" sz="1400" b="1" dirty="0">
              <a:solidFill>
                <a:srgbClr val="4385F4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81B7FD-3289-0087-F33A-1121A0E4CBE3}"/>
              </a:ext>
            </a:extLst>
          </p:cNvPr>
          <p:cNvSpPr txBox="1"/>
          <p:nvPr/>
        </p:nvSpPr>
        <p:spPr>
          <a:xfrm>
            <a:off x="4572215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Running</a:t>
            </a:r>
            <a:endParaRPr lang="ko-KR" altLang="en-US" sz="1400" b="1" dirty="0">
              <a:solidFill>
                <a:srgbClr val="EB4236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E70C8E-BCFF-4D16-4AC0-760E3B6FB385}"/>
              </a:ext>
            </a:extLst>
          </p:cNvPr>
          <p:cNvSpPr txBox="1"/>
          <p:nvPr/>
        </p:nvSpPr>
        <p:spPr>
          <a:xfrm>
            <a:off x="6902665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CBC06"/>
                </a:solidFill>
                <a:latin typeface="나눔스퀘어OTF_ac ExtraBold"/>
                <a:ea typeface="나눔스퀘어OTF_ac ExtraBold"/>
              </a:rPr>
              <a:t>Biking</a:t>
            </a:r>
            <a:endParaRPr lang="ko-KR" altLang="en-US" sz="1400" b="1" dirty="0">
              <a:solidFill>
                <a:srgbClr val="FCBC06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20734C-878A-E971-BF6A-70F004B8B26D}"/>
              </a:ext>
            </a:extLst>
          </p:cNvPr>
          <p:cNvSpPr txBox="1"/>
          <p:nvPr/>
        </p:nvSpPr>
        <p:spPr>
          <a:xfrm>
            <a:off x="9007233" y="2130702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34A854"/>
                </a:solidFill>
                <a:latin typeface="나눔스퀘어OTF_ac ExtraBold"/>
                <a:ea typeface="나눔스퀘어OTF_ac ExtraBold"/>
              </a:rPr>
              <a:t>Golfing</a:t>
            </a:r>
            <a:endParaRPr lang="ko-KR" altLang="en-US" sz="1400" b="1" dirty="0">
              <a:solidFill>
                <a:srgbClr val="34A854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1313F8-D1A2-124E-8D47-2C669D4B7782}"/>
              </a:ext>
            </a:extLst>
          </p:cNvPr>
          <p:cNvSpPr txBox="1"/>
          <p:nvPr/>
        </p:nvSpPr>
        <p:spPr>
          <a:xfrm>
            <a:off x="1598733" y="3788706"/>
            <a:ext cx="2171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010110101101010010101010101101010010101110101000101101110</a:t>
            </a:r>
          </a:p>
          <a:p>
            <a:endParaRPr lang="en-US" altLang="ko-KR" sz="1400" dirty="0">
              <a:solidFill>
                <a:prstClr val="black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inference = WALKING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FB9319-1EED-DA09-F138-42AD1F0D0D40}"/>
              </a:ext>
            </a:extLst>
          </p:cNvPr>
          <p:cNvSpPr txBox="1"/>
          <p:nvPr/>
        </p:nvSpPr>
        <p:spPr>
          <a:xfrm>
            <a:off x="4132598" y="3788706"/>
            <a:ext cx="2171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110101001010100010101011010100011001010010100011001011111</a:t>
            </a:r>
          </a:p>
          <a:p>
            <a:endParaRPr lang="en-US" altLang="ko-KR" sz="1400" dirty="0">
              <a:solidFill>
                <a:prstClr val="black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inference = RUNNING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7751E9-3F87-E629-9592-D4336890BCC4}"/>
              </a:ext>
            </a:extLst>
          </p:cNvPr>
          <p:cNvSpPr txBox="1"/>
          <p:nvPr/>
        </p:nvSpPr>
        <p:spPr>
          <a:xfrm>
            <a:off x="6533934" y="3788706"/>
            <a:ext cx="2171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000101101010101010101010101110101010110101110101010010101</a:t>
            </a:r>
          </a:p>
          <a:p>
            <a:endParaRPr lang="en-US" altLang="ko-KR" sz="1400" dirty="0">
              <a:solidFill>
                <a:prstClr val="black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inference = BIKING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6345D9-D295-A1F7-5906-060BA5599CB8}"/>
              </a:ext>
            </a:extLst>
          </p:cNvPr>
          <p:cNvSpPr txBox="1"/>
          <p:nvPr/>
        </p:nvSpPr>
        <p:spPr>
          <a:xfrm>
            <a:off x="8838984" y="3788706"/>
            <a:ext cx="2171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111110000011011000011111010101010101010110111110101010010</a:t>
            </a:r>
          </a:p>
          <a:p>
            <a:endParaRPr lang="en-US" altLang="ko-KR" sz="1400" dirty="0">
              <a:solidFill>
                <a:prstClr val="black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inference = GOLFING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0701C22-9665-51EB-B53F-CD7D37753E08}"/>
              </a:ext>
            </a:extLst>
          </p:cNvPr>
          <p:cNvSpPr/>
          <p:nvPr/>
        </p:nvSpPr>
        <p:spPr>
          <a:xfrm>
            <a:off x="1623700" y="3849342"/>
            <a:ext cx="508000" cy="202688"/>
          </a:xfrm>
          <a:prstGeom prst="roundRect">
            <a:avLst>
              <a:gd name="adj" fmla="val 25661"/>
            </a:avLst>
          </a:prstGeom>
          <a:noFill/>
          <a:ln w="28575" cap="flat" cmpd="sng" algn="ctr">
            <a:solidFill>
              <a:srgbClr val="4385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1407DD9-7B2A-CE46-D14D-57607BE05E3B}"/>
              </a:ext>
            </a:extLst>
          </p:cNvPr>
          <p:cNvSpPr/>
          <p:nvPr/>
        </p:nvSpPr>
        <p:spPr>
          <a:xfrm>
            <a:off x="4840378" y="3814354"/>
            <a:ext cx="535955" cy="245413"/>
          </a:xfrm>
          <a:prstGeom prst="roundRect">
            <a:avLst>
              <a:gd name="adj" fmla="val 25661"/>
            </a:avLst>
          </a:prstGeom>
          <a:noFill/>
          <a:ln w="28575" cap="flat" cmpd="sng" algn="ctr">
            <a:solidFill>
              <a:srgbClr val="EB42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E382A6A-5AF5-1D20-FFAB-506FB528A373}"/>
              </a:ext>
            </a:extLst>
          </p:cNvPr>
          <p:cNvSpPr/>
          <p:nvPr/>
        </p:nvSpPr>
        <p:spPr>
          <a:xfrm>
            <a:off x="5663327" y="4028555"/>
            <a:ext cx="535955" cy="245413"/>
          </a:xfrm>
          <a:prstGeom prst="roundRect">
            <a:avLst>
              <a:gd name="adj" fmla="val 25661"/>
            </a:avLst>
          </a:prstGeom>
          <a:noFill/>
          <a:ln w="28575" cap="flat" cmpd="sng" algn="ctr">
            <a:solidFill>
              <a:srgbClr val="EB42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157B917-82AA-4083-9953-19EABEBE4A08}"/>
              </a:ext>
            </a:extLst>
          </p:cNvPr>
          <p:cNvSpPr/>
          <p:nvPr/>
        </p:nvSpPr>
        <p:spPr>
          <a:xfrm>
            <a:off x="4192488" y="4234299"/>
            <a:ext cx="535955" cy="245413"/>
          </a:xfrm>
          <a:prstGeom prst="roundRect">
            <a:avLst>
              <a:gd name="adj" fmla="val 25661"/>
            </a:avLst>
          </a:prstGeom>
          <a:noFill/>
          <a:ln w="28575" cap="flat" cmpd="sng" algn="ctr">
            <a:solidFill>
              <a:srgbClr val="EB42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7169B76-3ED1-D949-4A3D-1615AAB57003}"/>
              </a:ext>
            </a:extLst>
          </p:cNvPr>
          <p:cNvSpPr/>
          <p:nvPr/>
        </p:nvSpPr>
        <p:spPr>
          <a:xfrm>
            <a:off x="2687350" y="3836642"/>
            <a:ext cx="461818" cy="202688"/>
          </a:xfrm>
          <a:prstGeom prst="roundRect">
            <a:avLst>
              <a:gd name="adj" fmla="val 25661"/>
            </a:avLst>
          </a:prstGeom>
          <a:noFill/>
          <a:ln w="28575" cap="flat" cmpd="sng" algn="ctr">
            <a:solidFill>
              <a:srgbClr val="4385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C49541C-7DE2-EE58-1216-79FD01D5E39E}"/>
              </a:ext>
            </a:extLst>
          </p:cNvPr>
          <p:cNvSpPr/>
          <p:nvPr/>
        </p:nvSpPr>
        <p:spPr>
          <a:xfrm>
            <a:off x="3220317" y="3838921"/>
            <a:ext cx="461818" cy="202688"/>
          </a:xfrm>
          <a:prstGeom prst="roundRect">
            <a:avLst>
              <a:gd name="adj" fmla="val 25661"/>
            </a:avLst>
          </a:prstGeom>
          <a:noFill/>
          <a:ln w="28575" cap="flat" cmpd="sng" algn="ctr">
            <a:solidFill>
              <a:srgbClr val="4385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DFC0273-FA0E-5F37-10B7-79D78341B6B9}"/>
              </a:ext>
            </a:extLst>
          </p:cNvPr>
          <p:cNvSpPr/>
          <p:nvPr/>
        </p:nvSpPr>
        <p:spPr>
          <a:xfrm>
            <a:off x="8930846" y="3808282"/>
            <a:ext cx="535955" cy="245413"/>
          </a:xfrm>
          <a:prstGeom prst="roundRect">
            <a:avLst>
              <a:gd name="adj" fmla="val 25661"/>
            </a:avLst>
          </a:prstGeom>
          <a:noFill/>
          <a:ln w="28575" cap="flat" cmpd="sng" algn="ctr">
            <a:solidFill>
              <a:srgbClr val="34A85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5CFF6DD-432F-234D-6B59-A28D9B0DBF26}"/>
              </a:ext>
            </a:extLst>
          </p:cNvPr>
          <p:cNvSpPr/>
          <p:nvPr/>
        </p:nvSpPr>
        <p:spPr>
          <a:xfrm>
            <a:off x="9334071" y="4239303"/>
            <a:ext cx="535955" cy="245413"/>
          </a:xfrm>
          <a:prstGeom prst="roundRect">
            <a:avLst>
              <a:gd name="adj" fmla="val 25661"/>
            </a:avLst>
          </a:prstGeom>
          <a:noFill/>
          <a:ln w="28575" cap="flat" cmpd="sng" algn="ctr">
            <a:solidFill>
              <a:srgbClr val="34A85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85D11D5-59B0-5099-994B-D3629B77EFC7}"/>
              </a:ext>
            </a:extLst>
          </p:cNvPr>
          <p:cNvSpPr txBox="1"/>
          <p:nvPr/>
        </p:nvSpPr>
        <p:spPr>
          <a:xfrm>
            <a:off x="2092325" y="5361016"/>
            <a:ext cx="7904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솔루션을 직접 코딩하는 대신 </a:t>
            </a:r>
            <a:b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</a:br>
            <a:r>
              <a:rPr lang="ko-KR" altLang="en-US" sz="2400" b="1" dirty="0">
                <a:solidFill>
                  <a:srgbClr val="011A6E"/>
                </a:solidFill>
                <a:latin typeface="나눔스퀘어OTF_ac ExtraBold"/>
                <a:ea typeface="나눔스퀘어OTF_ac ExtraBold"/>
              </a:rPr>
              <a:t>컴퓨터에게 솔루션을 학습시켜 문제를 해결하는 </a:t>
            </a:r>
            <a:endParaRPr lang="en-US" altLang="ko-KR" sz="2400" b="1" dirty="0">
              <a:solidFill>
                <a:srgbClr val="011A6E"/>
              </a:solidFill>
              <a:latin typeface="나눔스퀘어OTF_ac ExtraBold"/>
              <a:ea typeface="나눔스퀘어OTF_ac ExtraBold"/>
            </a:endParaRPr>
          </a:p>
          <a:p>
            <a:pPr algn="ctr"/>
            <a:r>
              <a:rPr lang="ko-KR" altLang="en-US" sz="2400" b="1" dirty="0">
                <a:solidFill>
                  <a:srgbClr val="011A6E"/>
                </a:solidFill>
                <a:latin typeface="나눔스퀘어OTF_ac ExtraBold"/>
                <a:ea typeface="나눔스퀘어OTF_ac ExtraBold"/>
              </a:rPr>
              <a:t>컴퓨터 프로그래밍의 새로운 패러다임</a:t>
            </a:r>
          </a:p>
        </p:txBody>
      </p:sp>
    </p:spTree>
    <p:extLst>
      <p:ext uri="{BB962C8B-B14F-4D97-AF65-F5344CB8AC3E}">
        <p14:creationId xmlns:p14="http://schemas.microsoft.com/office/powerpoint/2010/main" val="4266350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Machine Learning Approaches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11" name="Picture 2" descr="Machine Learning Algorithms | Introduction to Machine Learning">
            <a:extLst>
              <a:ext uri="{FF2B5EF4-FFF2-40B4-BE49-F238E27FC236}">
                <a16:creationId xmlns:a16="http://schemas.microsoft.com/office/drawing/2014/main" id="{B2BF63FE-5C0F-C7D3-A3BD-1400286D9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754" y="1626284"/>
            <a:ext cx="6042246" cy="45395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A9D092-F2F0-D50D-425D-EACAA1EE2072}"/>
              </a:ext>
            </a:extLst>
          </p:cNvPr>
          <p:cNvCxnSpPr/>
          <p:nvPr/>
        </p:nvCxnSpPr>
        <p:spPr>
          <a:xfrm>
            <a:off x="3000154" y="4715648"/>
            <a:ext cx="520700" cy="0"/>
          </a:xfrm>
          <a:prstGeom prst="straightConnector1">
            <a:avLst/>
          </a:prstGeom>
          <a:noFill/>
          <a:ln w="19050" cap="flat" cmpd="sng" algn="ctr">
            <a:solidFill>
              <a:srgbClr val="FCBC06"/>
            </a:solidFill>
            <a:prstDash val="solid"/>
            <a:miter lim="800000"/>
            <a:tailEnd type="arrow"/>
          </a:ln>
          <a:effectLst/>
        </p:spPr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22DC71-D68B-F310-E332-3C37AF3361B9}"/>
              </a:ext>
            </a:extLst>
          </p:cNvPr>
          <p:cNvSpPr/>
          <p:nvPr/>
        </p:nvSpPr>
        <p:spPr>
          <a:xfrm>
            <a:off x="3584354" y="3980248"/>
            <a:ext cx="6042246" cy="2014151"/>
          </a:xfrm>
          <a:prstGeom prst="rect">
            <a:avLst/>
          </a:prstGeom>
          <a:noFill/>
          <a:ln w="38100" cap="flat" cmpd="sng" algn="ctr">
            <a:solidFill>
              <a:srgbClr val="FCBC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0A00CE-6FF1-2DE5-8E77-D71162F74C08}"/>
              </a:ext>
            </a:extLst>
          </p:cNvPr>
          <p:cNvSpPr txBox="1"/>
          <p:nvPr/>
        </p:nvSpPr>
        <p:spPr>
          <a:xfrm>
            <a:off x="1393604" y="4392483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FCBC06"/>
                </a:solidFill>
                <a:latin typeface="나눔스퀘어OTF_ac ExtraBold"/>
                <a:ea typeface="나눔스퀘어OTF_ac ExtraBold"/>
              </a:rPr>
              <a:t>Various</a:t>
            </a:r>
          </a:p>
          <a:p>
            <a:pPr algn="r"/>
            <a:r>
              <a:rPr lang="en-US" altLang="ko-KR" b="1" dirty="0">
                <a:solidFill>
                  <a:srgbClr val="FCBC06"/>
                </a:solidFill>
                <a:latin typeface="나눔스퀘어OTF_ac ExtraBold"/>
                <a:ea typeface="나눔스퀘어OTF_ac ExtraBold"/>
              </a:rPr>
              <a:t>Approaches</a:t>
            </a:r>
            <a:endParaRPr lang="ko-KR" altLang="en-US" b="1" dirty="0">
              <a:solidFill>
                <a:srgbClr val="FCBC06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7E6830-9286-58A0-146A-056BF79B3DDA}"/>
              </a:ext>
            </a:extLst>
          </p:cNvPr>
          <p:cNvSpPr txBox="1"/>
          <p:nvPr/>
        </p:nvSpPr>
        <p:spPr>
          <a:xfrm>
            <a:off x="1397001" y="3325683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ML Outputs</a:t>
            </a:r>
            <a:endParaRPr lang="ko-KR" altLang="en-US" b="1" dirty="0">
              <a:solidFill>
                <a:srgbClr val="EB4236"/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0ED1B1D-4808-D006-DB83-1421272A04F2}"/>
              </a:ext>
            </a:extLst>
          </p:cNvPr>
          <p:cNvCxnSpPr/>
          <p:nvPr/>
        </p:nvCxnSpPr>
        <p:spPr>
          <a:xfrm>
            <a:off x="3012854" y="3498850"/>
            <a:ext cx="520700" cy="0"/>
          </a:xfrm>
          <a:prstGeom prst="straightConnector1">
            <a:avLst/>
          </a:prstGeom>
          <a:noFill/>
          <a:ln w="19050" cap="flat" cmpd="sng" algn="ctr">
            <a:solidFill>
              <a:srgbClr val="EB4236"/>
            </a:solidFill>
            <a:prstDash val="solid"/>
            <a:miter lim="800000"/>
            <a:tailEnd type="arrow"/>
          </a:ln>
          <a:effectLst/>
        </p:spPr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09C95-602F-140A-918A-15B3B6952772}"/>
              </a:ext>
            </a:extLst>
          </p:cNvPr>
          <p:cNvSpPr/>
          <p:nvPr/>
        </p:nvSpPr>
        <p:spPr>
          <a:xfrm>
            <a:off x="3673254" y="3211899"/>
            <a:ext cx="6042246" cy="596900"/>
          </a:xfrm>
          <a:prstGeom prst="rect">
            <a:avLst/>
          </a:prstGeom>
          <a:noFill/>
          <a:ln w="38100" cap="flat" cmpd="sng" algn="ctr">
            <a:solidFill>
              <a:srgbClr val="EB42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2E49A4-676F-CAC2-F045-20F61DED5533}"/>
              </a:ext>
            </a:extLst>
          </p:cNvPr>
          <p:cNvSpPr txBox="1"/>
          <p:nvPr/>
        </p:nvSpPr>
        <p:spPr>
          <a:xfrm>
            <a:off x="947267" y="2584450"/>
            <a:ext cx="217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4385F4"/>
                </a:solidFill>
                <a:latin typeface="나눔스퀘어OTF_ac ExtraBold"/>
                <a:ea typeface="나눔스퀘어OTF_ac ExtraBold"/>
              </a:rPr>
              <a:t>Learning Styles</a:t>
            </a:r>
            <a:endParaRPr lang="ko-KR" altLang="en-US" b="1" dirty="0">
              <a:solidFill>
                <a:srgbClr val="4385F4"/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036C92F-3CC3-AE26-1814-F89D4DBE3815}"/>
              </a:ext>
            </a:extLst>
          </p:cNvPr>
          <p:cNvCxnSpPr/>
          <p:nvPr/>
        </p:nvCxnSpPr>
        <p:spPr>
          <a:xfrm>
            <a:off x="3101754" y="2768600"/>
            <a:ext cx="520700" cy="0"/>
          </a:xfrm>
          <a:prstGeom prst="straightConnector1">
            <a:avLst/>
          </a:prstGeom>
          <a:noFill/>
          <a:ln w="19050" cap="flat" cmpd="sng" algn="ctr">
            <a:solidFill>
              <a:srgbClr val="4385F4"/>
            </a:solidFill>
            <a:prstDash val="solid"/>
            <a:miter lim="800000"/>
            <a:tailEnd type="arrow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FD8D44C-D111-6C6C-6A20-78056C2E5E74}"/>
              </a:ext>
            </a:extLst>
          </p:cNvPr>
          <p:cNvSpPr/>
          <p:nvPr/>
        </p:nvSpPr>
        <p:spPr>
          <a:xfrm>
            <a:off x="3714750" y="2451100"/>
            <a:ext cx="6042246" cy="596900"/>
          </a:xfrm>
          <a:prstGeom prst="rect">
            <a:avLst/>
          </a:prstGeom>
          <a:noFill/>
          <a:ln w="38100" cap="flat" cmpd="sng" algn="ctr">
            <a:solidFill>
              <a:srgbClr val="4385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523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Machine Learning Frameworks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9EE9EC-619A-8090-F14E-D914F02D7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42" y="1887333"/>
            <a:ext cx="2019359" cy="16559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7DF2D5-D1B2-5DDB-3FE1-6213B5B37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78" y="3186395"/>
            <a:ext cx="2120755" cy="5109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C7BE24-EA79-A941-D223-EAB41F4E6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128" y="4080736"/>
            <a:ext cx="2389997" cy="7823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DBA47E-F3AC-19E2-1711-4B5E1A9F3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110" y="4437609"/>
            <a:ext cx="2320485" cy="7555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E0A947-6856-0730-BD93-F68D2E057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3799" y="1986094"/>
            <a:ext cx="1920958" cy="6571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09AFE4-D773-56BD-80F0-2B127A7DD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520" y="4387951"/>
            <a:ext cx="2358083" cy="6571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FAB197-8BA3-3437-B732-4E5A0E4D47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4679" y="5273660"/>
            <a:ext cx="1076361" cy="443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41FA76-DF36-4785-7B78-EE8735860A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9242" y="5326741"/>
            <a:ext cx="971600" cy="5080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0726C6-E059-0EF3-EBCA-7FD7FBF98A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219" y="2643265"/>
            <a:ext cx="1447881" cy="782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62BD85-8238-8103-CB2B-EBBBBED6F4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80564" y="3797255"/>
            <a:ext cx="1057668" cy="4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34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ML Algorithm Sheet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6B5ACD-7D52-49C7-7DAD-08AF46EBA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2"/>
          <a:stretch/>
        </p:blipFill>
        <p:spPr>
          <a:xfrm>
            <a:off x="1465727" y="1250265"/>
            <a:ext cx="9260546" cy="533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286234A-032E-4113-5DF2-C403A777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D6C27-B153-EEA5-147D-D28167836E6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Lecture Goals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3E1A-992D-B91E-AB84-AB62046732CF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4FD98-F8F3-BE3F-294A-C317302A08CC}"/>
              </a:ext>
            </a:extLst>
          </p:cNvPr>
          <p:cNvSpPr/>
          <p:nvPr/>
        </p:nvSpPr>
        <p:spPr>
          <a:xfrm>
            <a:off x="761786" y="2528594"/>
            <a:ext cx="5204116" cy="2708355"/>
          </a:xfrm>
          <a:prstGeom prst="roundRect">
            <a:avLst>
              <a:gd name="adj" fmla="val 370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334B-B5DE-7E51-A060-07D54CE509FD}"/>
              </a:ext>
            </a:extLst>
          </p:cNvPr>
          <p:cNvSpPr txBox="1"/>
          <p:nvPr/>
        </p:nvSpPr>
        <p:spPr>
          <a:xfrm>
            <a:off x="1298319" y="3156839"/>
            <a:ext cx="413105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SUIT" pitchFamily="50" charset="-127"/>
                <a:ea typeface="SUIT" pitchFamily="50" charset="-127"/>
              </a:rPr>
              <a:t>Traditional Programming</a:t>
            </a:r>
          </a:p>
          <a:p>
            <a:pPr algn="ctr"/>
            <a:endParaRPr lang="en-US" altLang="ko-KR" sz="2000" dirty="0">
              <a:latin typeface="SUIT" pitchFamily="50" charset="-127"/>
              <a:ea typeface="SUIT" pitchFamily="50" charset="-127"/>
            </a:endParaRPr>
          </a:p>
          <a:p>
            <a:pPr algn="ctr"/>
            <a:r>
              <a:rPr lang="en-US" altLang="ko-KR" sz="2000" dirty="0">
                <a:latin typeface="SUIT" pitchFamily="50" charset="-127"/>
                <a:ea typeface="SUIT" pitchFamily="50" charset="-127"/>
              </a:rPr>
              <a:t>Vs </a:t>
            </a:r>
          </a:p>
          <a:p>
            <a:pPr algn="ctr"/>
            <a:endParaRPr lang="en-US" altLang="ko-KR" sz="2000" dirty="0">
              <a:latin typeface="SUIT" pitchFamily="50" charset="-127"/>
              <a:ea typeface="SUIT" pitchFamily="50" charset="-127"/>
            </a:endParaRPr>
          </a:p>
          <a:p>
            <a:pPr algn="ctr"/>
            <a:r>
              <a:rPr lang="en-US" altLang="ko-KR" sz="2000" dirty="0">
                <a:latin typeface="SUIT" pitchFamily="50" charset="-127"/>
                <a:ea typeface="SUIT" pitchFamily="50" charset="-127"/>
              </a:rPr>
              <a:t>Machine Learning</a:t>
            </a:r>
            <a:endParaRPr lang="ko-KR" altLang="en-US" sz="2000" dirty="0">
              <a:latin typeface="SUIT" pitchFamily="50" charset="-127"/>
              <a:ea typeface="SUIT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6A1223-281B-01E7-10AF-A7E119C192BB}"/>
              </a:ext>
            </a:extLst>
          </p:cNvPr>
          <p:cNvSpPr/>
          <p:nvPr/>
        </p:nvSpPr>
        <p:spPr>
          <a:xfrm rot="16200000">
            <a:off x="3141916" y="140248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ED80-92DC-4D4F-384C-1B3E5B608989}"/>
              </a:ext>
            </a:extLst>
          </p:cNvPr>
          <p:cNvSpPr txBox="1"/>
          <p:nvPr/>
        </p:nvSpPr>
        <p:spPr>
          <a:xfrm>
            <a:off x="961397" y="2373717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Why should we learn </a:t>
            </a:r>
            <a:r>
              <a:rPr lang="en-US" altLang="ko-KR" sz="1800" u="sng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Machine Learning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FD51143-E8F3-3FC5-B7C2-4A1922D0A401}"/>
              </a:ext>
            </a:extLst>
          </p:cNvPr>
          <p:cNvGrpSpPr/>
          <p:nvPr/>
        </p:nvGrpSpPr>
        <p:grpSpPr>
          <a:xfrm>
            <a:off x="6226100" y="2336454"/>
            <a:ext cx="5204116" cy="2900494"/>
            <a:chOff x="761786" y="2336455"/>
            <a:chExt cx="5204116" cy="290049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64C2BAB-A1FC-83C5-528E-4880740EBEA9}"/>
                </a:ext>
              </a:extLst>
            </p:cNvPr>
            <p:cNvSpPr/>
            <p:nvPr/>
          </p:nvSpPr>
          <p:spPr>
            <a:xfrm>
              <a:off x="761786" y="2528594"/>
              <a:ext cx="5204116" cy="2708355"/>
            </a:xfrm>
            <a:prstGeom prst="roundRect">
              <a:avLst>
                <a:gd name="adj" fmla="val 37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1EF39C-74E1-0398-F5CF-DF7A47E00F50}"/>
                </a:ext>
              </a:extLst>
            </p:cNvPr>
            <p:cNvSpPr txBox="1"/>
            <p:nvPr/>
          </p:nvSpPr>
          <p:spPr>
            <a:xfrm>
              <a:off x="1091766" y="3253014"/>
              <a:ext cx="4544156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SUIT" pitchFamily="50" charset="-127"/>
                  <a:ea typeface="SUIT" pitchFamily="50" charset="-127"/>
                </a:rPr>
                <a:t>Paradigm of</a:t>
              </a:r>
            </a:p>
            <a:p>
              <a:pPr algn="ctr"/>
              <a:r>
                <a:rPr lang="en-US" altLang="ko-KR" sz="2000" dirty="0">
                  <a:latin typeface="SUIT" pitchFamily="50" charset="-127"/>
                  <a:ea typeface="SUIT" pitchFamily="50" charset="-127"/>
                </a:rPr>
                <a:t>Tiny Machine Learning</a:t>
              </a:r>
            </a:p>
            <a:p>
              <a:pPr algn="ctr"/>
              <a:endParaRPr lang="en-US" altLang="ko-KR" sz="2000" dirty="0">
                <a:latin typeface="SUIT" pitchFamily="50" charset="-127"/>
                <a:ea typeface="SUIT" pitchFamily="50" charset="-127"/>
              </a:endParaRPr>
            </a:p>
            <a:p>
              <a:pPr algn="ctr"/>
              <a:r>
                <a:rPr lang="en-US" altLang="ko-KR" sz="1600" dirty="0">
                  <a:latin typeface="SUIT" pitchFamily="50" charset="-127"/>
                  <a:ea typeface="SUIT" pitchFamily="50" charset="-127"/>
                </a:rPr>
                <a:t>AI for Embedded System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0FABAFB-AE6C-B644-520E-B812030A3294}"/>
                </a:ext>
              </a:extLst>
            </p:cNvPr>
            <p:cNvSpPr/>
            <p:nvPr/>
          </p:nvSpPr>
          <p:spPr>
            <a:xfrm rot="16200000">
              <a:off x="3141916" y="360078"/>
              <a:ext cx="443858" cy="4396612"/>
            </a:xfrm>
            <a:prstGeom prst="roundRect">
              <a:avLst>
                <a:gd name="adj" fmla="val 50000"/>
              </a:avLst>
            </a:prstGeom>
            <a:solidFill>
              <a:srgbClr val="023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4EF1CC-F3FE-71C3-B8EE-0363A961AA5C}"/>
                </a:ext>
              </a:extLst>
            </p:cNvPr>
            <p:cNvSpPr txBox="1"/>
            <p:nvPr/>
          </p:nvSpPr>
          <p:spPr>
            <a:xfrm>
              <a:off x="1722941" y="2373717"/>
              <a:ext cx="3281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SUIT SemiBold" pitchFamily="50" charset="-127"/>
                  <a:ea typeface="SUIT SemiBold" pitchFamily="50" charset="-127"/>
                </a:rPr>
                <a:t>What is </a:t>
              </a:r>
              <a:r>
                <a:rPr lang="en-US" altLang="ko-KR" sz="1800" dirty="0" err="1">
                  <a:solidFill>
                    <a:schemeClr val="bg1"/>
                  </a:solidFill>
                  <a:latin typeface="SUIT SemiBold" pitchFamily="50" charset="-127"/>
                  <a:ea typeface="SUIT SemiBold" pitchFamily="50" charset="-127"/>
                </a:rPr>
                <a:t>TinyML</a:t>
              </a:r>
              <a:r>
                <a:rPr lang="en-US" altLang="ko-KR" sz="1800" dirty="0">
                  <a:solidFill>
                    <a:schemeClr val="bg1"/>
                  </a:solidFill>
                  <a:latin typeface="SUIT SemiBold" pitchFamily="50" charset="-127"/>
                  <a:ea typeface="SUIT SemiBold" pitchFamily="50" charset="-127"/>
                </a:rPr>
                <a:t>?</a:t>
              </a:r>
              <a:endPara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BA7CFC-C11F-90F6-5AD6-B0F39BD35C24}"/>
              </a:ext>
            </a:extLst>
          </p:cNvPr>
          <p:cNvSpPr/>
          <p:nvPr/>
        </p:nvSpPr>
        <p:spPr>
          <a:xfrm>
            <a:off x="403993" y="1649687"/>
            <a:ext cx="5748336" cy="395524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226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Machine Learning Trends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770AD4-1405-6FED-8D90-ACCCCC6AD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94" t="15149" b="11074"/>
          <a:stretch/>
        </p:blipFill>
        <p:spPr>
          <a:xfrm>
            <a:off x="2531283" y="1942247"/>
            <a:ext cx="7466890" cy="40176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631650-A1E5-7444-2C5E-3FCE3E02A07C}"/>
              </a:ext>
            </a:extLst>
          </p:cNvPr>
          <p:cNvSpPr txBox="1"/>
          <p:nvPr/>
        </p:nvSpPr>
        <p:spPr>
          <a:xfrm rot="16200000">
            <a:off x="689267" y="3731030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/>
                <a:ea typeface="나눔스퀘어OTF_ac"/>
              </a:rPr>
              <a:t>학습 파라미터의 수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/>
                <a:ea typeface="나눔스퀘어OTF_ac"/>
              </a:rPr>
              <a:t>(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/>
                <a:ea typeface="나눔스퀘어OTF_ac"/>
              </a:rPr>
              <a:t>단위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/>
                <a:ea typeface="나눔스퀘어OTF_ac"/>
              </a:rPr>
              <a:t>: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/>
                <a:ea typeface="나눔스퀘어OTF_ac"/>
              </a:rPr>
              <a:t>백만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/>
                <a:ea typeface="나눔스퀘어OTF_ac"/>
              </a:rPr>
              <a:t>)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BFB1EC-359F-3A59-5019-5D2E6E0FBA19}"/>
              </a:ext>
            </a:extLst>
          </p:cNvPr>
          <p:cNvSpPr txBox="1"/>
          <p:nvPr/>
        </p:nvSpPr>
        <p:spPr>
          <a:xfrm>
            <a:off x="3546768" y="5959880"/>
            <a:ext cx="711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/>
                <a:ea typeface="나눔스퀘어OTF_ac"/>
              </a:rPr>
              <a:t>18’.7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CEC9D5-6F1D-D158-35AD-8C2F4680A3F9}"/>
              </a:ext>
            </a:extLst>
          </p:cNvPr>
          <p:cNvSpPr txBox="1"/>
          <p:nvPr/>
        </p:nvSpPr>
        <p:spPr>
          <a:xfrm>
            <a:off x="5089818" y="5959880"/>
            <a:ext cx="711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/>
                <a:ea typeface="나눔스퀘어OTF_ac"/>
              </a:rPr>
              <a:t>19’.1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DA1DB-618E-A7B2-01CD-4D293ABE2033}"/>
              </a:ext>
            </a:extLst>
          </p:cNvPr>
          <p:cNvSpPr txBox="1"/>
          <p:nvPr/>
        </p:nvSpPr>
        <p:spPr>
          <a:xfrm>
            <a:off x="6400454" y="5959880"/>
            <a:ext cx="711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/>
                <a:ea typeface="나눔스퀘어OTF_ac"/>
              </a:rPr>
              <a:t>19’.7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758FDA-D846-ADC5-D638-FF3F07A6C75A}"/>
              </a:ext>
            </a:extLst>
          </p:cNvPr>
          <p:cNvSpPr txBox="1"/>
          <p:nvPr/>
        </p:nvSpPr>
        <p:spPr>
          <a:xfrm>
            <a:off x="7810154" y="5959880"/>
            <a:ext cx="711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"/>
                <a:ea typeface="나눔스퀘어OTF_ac"/>
              </a:rPr>
              <a:t>20’.1</a:t>
            </a:r>
            <a:endParaRPr lang="ko-KR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2C712F-1F78-B95D-E169-0E1BD36E2FA8}"/>
              </a:ext>
            </a:extLst>
          </p:cNvPr>
          <p:cNvSpPr txBox="1"/>
          <p:nvPr/>
        </p:nvSpPr>
        <p:spPr>
          <a:xfrm>
            <a:off x="10183033" y="1896395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20’.7</a:t>
            </a:r>
          </a:p>
          <a:p>
            <a:r>
              <a:rPr lang="en-US" altLang="ko-KR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GPT-3</a:t>
            </a:r>
          </a:p>
          <a:p>
            <a:r>
              <a:rPr lang="en-US" altLang="ko-KR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1,750</a:t>
            </a:r>
            <a:r>
              <a:rPr lang="ko-KR" altLang="en-US" b="1" dirty="0" err="1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억개</a:t>
            </a:r>
            <a:endParaRPr lang="en-US" altLang="ko-KR" b="1" dirty="0">
              <a:solidFill>
                <a:srgbClr val="EB4236"/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B83576-C60B-488F-EDCA-8383F42A03C5}"/>
              </a:ext>
            </a:extLst>
          </p:cNvPr>
          <p:cNvCxnSpPr/>
          <p:nvPr/>
        </p:nvCxnSpPr>
        <p:spPr>
          <a:xfrm flipV="1">
            <a:off x="9624233" y="2358060"/>
            <a:ext cx="558800" cy="285750"/>
          </a:xfrm>
          <a:prstGeom prst="line">
            <a:avLst/>
          </a:prstGeom>
          <a:noFill/>
          <a:ln w="6350" cap="flat" cmpd="sng" algn="ctr">
            <a:solidFill>
              <a:srgbClr val="EB4236"/>
            </a:solidFill>
            <a:prstDash val="solid"/>
            <a:miter lim="800000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35BAB6-B742-8D0E-A673-E01165D6275D}"/>
              </a:ext>
            </a:extLst>
          </p:cNvPr>
          <p:cNvSpPr txBox="1"/>
          <p:nvPr/>
        </p:nvSpPr>
        <p:spPr>
          <a:xfrm>
            <a:off x="3443648" y="3951064"/>
            <a:ext cx="15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385F4"/>
                </a:solidFill>
                <a:latin typeface="나눔스퀘어OTF_ac"/>
                <a:ea typeface="나눔스퀘어OTF_ac"/>
              </a:rPr>
              <a:t>18’.7</a:t>
            </a:r>
          </a:p>
          <a:p>
            <a:r>
              <a:rPr lang="en-US" altLang="ko-KR" b="1" dirty="0">
                <a:solidFill>
                  <a:srgbClr val="4385F4"/>
                </a:solidFill>
                <a:latin typeface="나눔스퀘어OTF_ac"/>
                <a:ea typeface="나눔스퀘어OTF_ac"/>
              </a:rPr>
              <a:t>GPT*</a:t>
            </a:r>
          </a:p>
          <a:p>
            <a:r>
              <a:rPr lang="en-US" altLang="ko-KR" b="1" dirty="0">
                <a:solidFill>
                  <a:srgbClr val="4385F4"/>
                </a:solidFill>
                <a:latin typeface="나눔스퀘어OTF_ac"/>
                <a:ea typeface="나눔스퀘어OTF_ac"/>
              </a:rPr>
              <a:t>110</a:t>
            </a:r>
            <a:r>
              <a:rPr lang="ko-KR" altLang="en-US" b="1" dirty="0" err="1">
                <a:solidFill>
                  <a:srgbClr val="4385F4"/>
                </a:solidFill>
                <a:latin typeface="나눔스퀘어OTF_ac"/>
                <a:ea typeface="나눔스퀘어OTF_ac"/>
              </a:rPr>
              <a:t>억개</a:t>
            </a:r>
            <a:endParaRPr lang="en-US" altLang="ko-KR" b="1" dirty="0">
              <a:solidFill>
                <a:srgbClr val="4385F4"/>
              </a:solidFill>
              <a:latin typeface="나눔스퀘어OTF_ac"/>
              <a:ea typeface="나눔스퀘어OTF_ac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3C66FB3-3351-5126-F247-188EA4150B69}"/>
              </a:ext>
            </a:extLst>
          </p:cNvPr>
          <p:cNvCxnSpPr>
            <a:cxnSpLocks/>
          </p:cNvCxnSpPr>
          <p:nvPr/>
        </p:nvCxnSpPr>
        <p:spPr>
          <a:xfrm flipH="1" flipV="1">
            <a:off x="3813983" y="4874394"/>
            <a:ext cx="88642" cy="399868"/>
          </a:xfrm>
          <a:prstGeom prst="line">
            <a:avLst/>
          </a:prstGeom>
          <a:noFill/>
          <a:ln w="6350" cap="flat" cmpd="sng" algn="ctr">
            <a:solidFill>
              <a:srgbClr val="4385F4"/>
            </a:solidFill>
            <a:prstDash val="solid"/>
            <a:miter lim="800000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F891F8C-801E-1C52-2858-E5B9017F242B}"/>
              </a:ext>
            </a:extLst>
          </p:cNvPr>
          <p:cNvSpPr txBox="1"/>
          <p:nvPr/>
        </p:nvSpPr>
        <p:spPr>
          <a:xfrm>
            <a:off x="4572215" y="1496984"/>
            <a:ext cx="304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ML Model Size Growth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EB6356-8886-4F65-D581-3BB848896249}"/>
              </a:ext>
            </a:extLst>
          </p:cNvPr>
          <p:cNvSpPr txBox="1"/>
          <p:nvPr/>
        </p:nvSpPr>
        <p:spPr>
          <a:xfrm>
            <a:off x="8716650" y="6024046"/>
            <a:ext cx="334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*GPT: Generative Pre-trained Transformer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</p:spTree>
    <p:extLst>
      <p:ext uri="{BB962C8B-B14F-4D97-AF65-F5344CB8AC3E}">
        <p14:creationId xmlns:p14="http://schemas.microsoft.com/office/powerpoint/2010/main" val="263365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8610C7-9179-704A-1A2A-7E8876991E7D}"/>
              </a:ext>
            </a:extLst>
          </p:cNvPr>
          <p:cNvSpPr txBox="1"/>
          <p:nvPr/>
        </p:nvSpPr>
        <p:spPr>
          <a:xfrm>
            <a:off x="1020009" y="1778480"/>
            <a:ext cx="10443744" cy="3650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800" dirty="0" err="1">
                <a:latin typeface="SUIT" pitchFamily="50" charset="-127"/>
                <a:ea typeface="SUIT" pitchFamily="50" charset="-127"/>
              </a:rPr>
              <a:t>TinyML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is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a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fast-growing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field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of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machine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learning</a:t>
            </a:r>
            <a:r>
              <a:rPr lang="ko-KR" altLang="en-US" sz="2800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technologies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and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applications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including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algorithms,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hardware,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and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software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capable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of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performing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on-device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sensor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data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analytics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at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extremely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low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power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consumptions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,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typically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in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the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 err="1">
                <a:latin typeface="SUIT" pitchFamily="50" charset="-127"/>
                <a:ea typeface="SUIT" pitchFamily="50" charset="-127"/>
              </a:rPr>
              <a:t>mW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range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and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below,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and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hence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enabling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a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variety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of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always-on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ML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use-cases</a:t>
            </a:r>
            <a:r>
              <a:rPr lang="ko-KR" altLang="en-US" sz="2800" b="1" dirty="0">
                <a:solidFill>
                  <a:srgbClr val="02348B"/>
                </a:solidFill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on</a:t>
            </a:r>
            <a:r>
              <a:rPr lang="ko-KR" altLang="en-US" sz="2800" dirty="0">
                <a:latin typeface="SUIT" pitchFamily="50" charset="-127"/>
                <a:ea typeface="SUIT" pitchFamily="50" charset="-127"/>
              </a:rPr>
              <a:t> </a:t>
            </a:r>
            <a:r>
              <a:rPr lang="en-US" altLang="ko-KR" sz="2800" dirty="0">
                <a:latin typeface="SUIT" pitchFamily="50" charset="-127"/>
                <a:ea typeface="SUIT" pitchFamily="50" charset="-127"/>
              </a:rPr>
              <a:t>battery-operated devices.</a:t>
            </a:r>
          </a:p>
        </p:txBody>
      </p:sp>
      <p:pic>
        <p:nvPicPr>
          <p:cNvPr id="14" name="그림 1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E3FFDCB-3D49-61CD-7E94-E18E300B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EA2D-5557-8A91-5B99-272EA0975BCC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What is Tiny Machine Learning(</a:t>
            </a:r>
            <a:r>
              <a:rPr lang="en-US" altLang="ko-KR" sz="3600" dirty="0" err="1">
                <a:latin typeface="SUIT SemiBold" pitchFamily="50" charset="-127"/>
                <a:ea typeface="SUIT SemiBold" pitchFamily="50" charset="-127"/>
              </a:rPr>
              <a:t>TinyML</a:t>
            </a:r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)?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33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Cloud ML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A0535E9-D0FE-DFDE-3BB8-41F96151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8" y="2836451"/>
            <a:ext cx="3574636" cy="202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6E98219-0D51-A0EE-253F-AC6D44598E7C}"/>
              </a:ext>
            </a:extLst>
          </p:cNvPr>
          <p:cNvSpPr/>
          <p:nvPr/>
        </p:nvSpPr>
        <p:spPr>
          <a:xfrm>
            <a:off x="524833" y="1672285"/>
            <a:ext cx="10907872" cy="46865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BC11F4-10A0-A74D-0F4F-FA43E4B789F6}"/>
              </a:ext>
            </a:extLst>
          </p:cNvPr>
          <p:cNvSpPr/>
          <p:nvPr/>
        </p:nvSpPr>
        <p:spPr>
          <a:xfrm>
            <a:off x="647701" y="1304361"/>
            <a:ext cx="1655660" cy="367924"/>
          </a:xfrm>
          <a:prstGeom prst="rect">
            <a:avLst/>
          </a:prstGeom>
          <a:solidFill>
            <a:srgbClr val="4385F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Economics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08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Cloud ML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98219-0D51-A0EE-253F-AC6D44598E7C}"/>
              </a:ext>
            </a:extLst>
          </p:cNvPr>
          <p:cNvSpPr/>
          <p:nvPr/>
        </p:nvSpPr>
        <p:spPr>
          <a:xfrm>
            <a:off x="524833" y="1672285"/>
            <a:ext cx="10907872" cy="46865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BC11F4-10A0-A74D-0F4F-FA43E4B789F6}"/>
              </a:ext>
            </a:extLst>
          </p:cNvPr>
          <p:cNvSpPr/>
          <p:nvPr/>
        </p:nvSpPr>
        <p:spPr>
          <a:xfrm>
            <a:off x="647701" y="1304361"/>
            <a:ext cx="1655660" cy="367924"/>
          </a:xfrm>
          <a:prstGeom prst="rect">
            <a:avLst/>
          </a:prstGeom>
          <a:solidFill>
            <a:srgbClr val="4385F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Economics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5F182A-6598-5E99-71D2-75EA5162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148" y="1958049"/>
            <a:ext cx="5797304" cy="3235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30D50E-36C0-2FC3-AB9F-89982D159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82" y="2230458"/>
            <a:ext cx="3574636" cy="202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110267-942D-F14F-11EA-BCB71C055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29" y="4319634"/>
            <a:ext cx="3016405" cy="22226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51C45D-77B1-9C1F-4FD2-B0C28440B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292" y="4325483"/>
            <a:ext cx="3214504" cy="19551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B28704-667A-620D-2218-0351ABFA97A7}"/>
              </a:ext>
            </a:extLst>
          </p:cNvPr>
          <p:cNvSpPr txBox="1"/>
          <p:nvPr/>
        </p:nvSpPr>
        <p:spPr>
          <a:xfrm>
            <a:off x="4629150" y="6297641"/>
            <a:ext cx="334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Google TPU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B921B-CCF3-2010-A03D-3774C44175F4}"/>
              </a:ext>
            </a:extLst>
          </p:cNvPr>
          <p:cNvSpPr txBox="1"/>
          <p:nvPr/>
        </p:nvSpPr>
        <p:spPr>
          <a:xfrm>
            <a:off x="7971150" y="5286566"/>
            <a:ext cx="334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클라우드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ML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데이터센터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FD336-DFB0-B1B1-9739-5FB491F22F41}"/>
              </a:ext>
            </a:extLst>
          </p:cNvPr>
          <p:cNvSpPr txBox="1"/>
          <p:nvPr/>
        </p:nvSpPr>
        <p:spPr>
          <a:xfrm>
            <a:off x="1425814" y="4712320"/>
            <a:ext cx="2057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Tensor Processing Unit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5153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Cloud ML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EE863-1FCD-5372-20CD-E95081719EDB}"/>
              </a:ext>
            </a:extLst>
          </p:cNvPr>
          <p:cNvSpPr/>
          <p:nvPr/>
        </p:nvSpPr>
        <p:spPr>
          <a:xfrm>
            <a:off x="524833" y="1672285"/>
            <a:ext cx="10907872" cy="46865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2CF51B-FF86-75CF-C7A8-615655A9898B}"/>
              </a:ext>
            </a:extLst>
          </p:cNvPr>
          <p:cNvSpPr/>
          <p:nvPr/>
        </p:nvSpPr>
        <p:spPr>
          <a:xfrm>
            <a:off x="647701" y="1304361"/>
            <a:ext cx="1655660" cy="367924"/>
          </a:xfrm>
          <a:prstGeom prst="rect">
            <a:avLst/>
          </a:prstGeom>
          <a:solidFill>
            <a:srgbClr val="4385F4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Economics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C0AB6A-C211-D2F2-CDA3-B5869879A9DD}"/>
              </a:ext>
            </a:extLst>
          </p:cNvPr>
          <p:cNvSpPr/>
          <p:nvPr/>
        </p:nvSpPr>
        <p:spPr>
          <a:xfrm>
            <a:off x="2488072" y="1304361"/>
            <a:ext cx="1655660" cy="367924"/>
          </a:xfrm>
          <a:prstGeom prst="rect">
            <a:avLst/>
          </a:prstGeom>
          <a:solidFill>
            <a:srgbClr val="EB42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Latency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CC1B826-C9D9-8F67-5B5D-17ADF0FE9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038" y="4738690"/>
            <a:ext cx="817297" cy="16494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CF4EB69-0951-0B3D-D419-5A0A12C90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500" y="4795634"/>
            <a:ext cx="570295" cy="6864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D8119F1-333F-2D21-A3E8-39CBA0F28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960" y="5687672"/>
            <a:ext cx="824625" cy="4603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444D1FA-D20C-67E7-B7B3-787818163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825" y="5133542"/>
            <a:ext cx="1008893" cy="50726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A108E54-6306-7538-34E1-9623841CB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307" y="1972223"/>
            <a:ext cx="1412182" cy="58546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BEB3ECE-47EA-EB6B-9A33-5279C1AFB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231" y="2522631"/>
            <a:ext cx="997001" cy="977950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681D9E-FC8F-FD42-C389-A3C11929139C}"/>
              </a:ext>
            </a:extLst>
          </p:cNvPr>
          <p:cNvCxnSpPr>
            <a:cxnSpLocks/>
          </p:cNvCxnSpPr>
          <p:nvPr/>
        </p:nvCxnSpPr>
        <p:spPr>
          <a:xfrm>
            <a:off x="1973084" y="2031211"/>
            <a:ext cx="0" cy="1620978"/>
          </a:xfrm>
          <a:prstGeom prst="line">
            <a:avLst/>
          </a:prstGeom>
          <a:noFill/>
          <a:ln w="66675" cap="rnd" cmpd="sng" algn="ctr">
            <a:solidFill>
              <a:srgbClr val="011A6E"/>
            </a:solidFill>
            <a:prstDash val="solid"/>
            <a:miter lim="800000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62ED88B-8D16-2796-AAE3-71B039002735}"/>
              </a:ext>
            </a:extLst>
          </p:cNvPr>
          <p:cNvSpPr txBox="1"/>
          <p:nvPr/>
        </p:nvSpPr>
        <p:spPr>
          <a:xfrm>
            <a:off x="665107" y="2639229"/>
            <a:ext cx="1199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Cloud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1959636-553C-E3D8-66B7-653CDFB3A331}"/>
              </a:ext>
            </a:extLst>
          </p:cNvPr>
          <p:cNvCxnSpPr>
            <a:cxnSpLocks/>
          </p:cNvCxnSpPr>
          <p:nvPr/>
        </p:nvCxnSpPr>
        <p:spPr>
          <a:xfrm>
            <a:off x="1973084" y="4671579"/>
            <a:ext cx="0" cy="1620978"/>
          </a:xfrm>
          <a:prstGeom prst="line">
            <a:avLst/>
          </a:prstGeom>
          <a:noFill/>
          <a:ln w="6667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EDA4F7-ED33-9FC2-1E0B-986981E974FC}"/>
              </a:ext>
            </a:extLst>
          </p:cNvPr>
          <p:cNvSpPr txBox="1"/>
          <p:nvPr/>
        </p:nvSpPr>
        <p:spPr>
          <a:xfrm>
            <a:off x="665107" y="5282013"/>
            <a:ext cx="1199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Edge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pic>
        <p:nvPicPr>
          <p:cNvPr id="36" name="Picture 4" descr="Machine Learning using AWS ML. Machine learning is an application of… | by  Janitha Tennakoon | DataDrivenInvestor">
            <a:extLst>
              <a:ext uri="{FF2B5EF4-FFF2-40B4-BE49-F238E27FC236}">
                <a16:creationId xmlns:a16="http://schemas.microsoft.com/office/drawing/2014/main" id="{8EC79458-F186-E752-72EA-00ADD6AB2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93" y="2666697"/>
            <a:ext cx="1216280" cy="7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B025794-3FD1-B7A9-7EB3-AC0253B99A3F}"/>
              </a:ext>
            </a:extLst>
          </p:cNvPr>
          <p:cNvCxnSpPr>
            <a:cxnSpLocks/>
          </p:cNvCxnSpPr>
          <p:nvPr/>
        </p:nvCxnSpPr>
        <p:spPr>
          <a:xfrm>
            <a:off x="3873500" y="3702156"/>
            <a:ext cx="0" cy="798125"/>
          </a:xfrm>
          <a:prstGeom prst="straightConnector1">
            <a:avLst/>
          </a:prstGeom>
          <a:noFill/>
          <a:ln w="53975" cap="rnd" cmpd="sng" algn="ctr">
            <a:solidFill>
              <a:srgbClr val="011A6E"/>
            </a:solidFill>
            <a:prstDash val="sysDot"/>
            <a:miter lim="800000"/>
            <a:headEnd type="triangle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EFBC62-BF78-9837-BFD2-5BACCF6F258F}"/>
              </a:ext>
            </a:extLst>
          </p:cNvPr>
          <p:cNvSpPr txBox="1"/>
          <p:nvPr/>
        </p:nvSpPr>
        <p:spPr>
          <a:xfrm>
            <a:off x="4058322" y="3885774"/>
            <a:ext cx="10558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High-rate</a:t>
            </a:r>
          </a:p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Network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6DCC9D-CA98-85DE-0775-4CD020D9F52C}"/>
              </a:ext>
            </a:extLst>
          </p:cNvPr>
          <p:cNvSpPr txBox="1"/>
          <p:nvPr/>
        </p:nvSpPr>
        <p:spPr>
          <a:xfrm>
            <a:off x="3252491" y="5932620"/>
            <a:ext cx="1340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Voice</a:t>
            </a:r>
          </a:p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Assistance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28697A-1298-93F0-1932-A9D16E0396D1}"/>
              </a:ext>
            </a:extLst>
          </p:cNvPr>
          <p:cNvSpPr txBox="1"/>
          <p:nvPr/>
        </p:nvSpPr>
        <p:spPr>
          <a:xfrm>
            <a:off x="6983328" y="2174371"/>
            <a:ext cx="464352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Latency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클라우드 접근 지연 시간 발생</a:t>
            </a:r>
            <a:endParaRPr lang="en-US" altLang="ko-KR" sz="1600" dirty="0">
              <a:solidFill>
                <a:prstClr val="black"/>
              </a:solidFill>
              <a:latin typeface="나눔스퀘어OTF_ac"/>
              <a:ea typeface="나눔스퀘어OTF_ac"/>
            </a:endParaRPr>
          </a:p>
        </p:txBody>
      </p:sp>
    </p:spTree>
    <p:extLst>
      <p:ext uri="{BB962C8B-B14F-4D97-AF65-F5344CB8AC3E}">
        <p14:creationId xmlns:p14="http://schemas.microsoft.com/office/powerpoint/2010/main" val="1464389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Cloud ML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3ED2B8-2AA8-C34C-D413-18569816D49C}"/>
              </a:ext>
            </a:extLst>
          </p:cNvPr>
          <p:cNvSpPr/>
          <p:nvPr/>
        </p:nvSpPr>
        <p:spPr>
          <a:xfrm>
            <a:off x="5861050" y="4732169"/>
            <a:ext cx="5238750" cy="1560388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1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A6FE10-320D-DF7F-8CE5-D4BA9F5C420C}"/>
              </a:ext>
            </a:extLst>
          </p:cNvPr>
          <p:cNvSpPr/>
          <p:nvPr/>
        </p:nvSpPr>
        <p:spPr>
          <a:xfrm>
            <a:off x="524833" y="1672285"/>
            <a:ext cx="10907872" cy="46865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AC87B5D-996B-BE1D-059F-80B682D66E72}"/>
              </a:ext>
            </a:extLst>
          </p:cNvPr>
          <p:cNvSpPr/>
          <p:nvPr/>
        </p:nvSpPr>
        <p:spPr>
          <a:xfrm>
            <a:off x="647701" y="1304361"/>
            <a:ext cx="1655660" cy="367924"/>
          </a:xfrm>
          <a:prstGeom prst="rect">
            <a:avLst/>
          </a:prstGeom>
          <a:solidFill>
            <a:srgbClr val="4385F4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Economics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E6DF7E2-8358-2523-A6B6-58D8E2977964}"/>
              </a:ext>
            </a:extLst>
          </p:cNvPr>
          <p:cNvSpPr/>
          <p:nvPr/>
        </p:nvSpPr>
        <p:spPr>
          <a:xfrm>
            <a:off x="2488072" y="1304361"/>
            <a:ext cx="1655660" cy="367924"/>
          </a:xfrm>
          <a:prstGeom prst="rect">
            <a:avLst/>
          </a:prstGeom>
          <a:solidFill>
            <a:srgbClr val="EB42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Latency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2EB6003-7F9B-7EF9-362F-3CDEB50165FE}"/>
              </a:ext>
            </a:extLst>
          </p:cNvPr>
          <p:cNvSpPr/>
          <p:nvPr/>
        </p:nvSpPr>
        <p:spPr>
          <a:xfrm>
            <a:off x="4328443" y="1304361"/>
            <a:ext cx="1655660" cy="367924"/>
          </a:xfrm>
          <a:prstGeom prst="rect">
            <a:avLst/>
          </a:prstGeom>
          <a:solidFill>
            <a:srgbClr val="FCBC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Reliability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BE69AF5-0DEC-CAEE-DE9A-6F7CAA93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038" y="4738690"/>
            <a:ext cx="817297" cy="164940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DD1EFDD-2004-CE6D-EA42-A409308A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500" y="4795634"/>
            <a:ext cx="570295" cy="68643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4EA116A-DB50-C878-E2B0-F50DAE81A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960" y="5687672"/>
            <a:ext cx="824625" cy="46039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0C2C9AB-98F4-9233-4631-672694A28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825" y="5133542"/>
            <a:ext cx="1008893" cy="50726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344A5D5-1153-5803-5FD6-B4B111F79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307" y="1972223"/>
            <a:ext cx="1412182" cy="58546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9D1877F-DF97-1E73-2261-4310932CFA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231" y="2522631"/>
            <a:ext cx="997001" cy="977950"/>
          </a:xfrm>
          <a:prstGeom prst="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E6EC32D-AEC6-F2AE-99FD-4DF1A55D8FFD}"/>
              </a:ext>
            </a:extLst>
          </p:cNvPr>
          <p:cNvCxnSpPr>
            <a:cxnSpLocks/>
          </p:cNvCxnSpPr>
          <p:nvPr/>
        </p:nvCxnSpPr>
        <p:spPr>
          <a:xfrm>
            <a:off x="1973084" y="2031211"/>
            <a:ext cx="0" cy="1620978"/>
          </a:xfrm>
          <a:prstGeom prst="line">
            <a:avLst/>
          </a:prstGeom>
          <a:noFill/>
          <a:ln w="66675" cap="rnd" cmpd="sng" algn="ctr">
            <a:solidFill>
              <a:srgbClr val="011A6E"/>
            </a:solidFill>
            <a:prstDash val="solid"/>
            <a:miter lim="800000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52B2C6C-DE43-1620-A689-3DDDB00C8181}"/>
              </a:ext>
            </a:extLst>
          </p:cNvPr>
          <p:cNvSpPr txBox="1"/>
          <p:nvPr/>
        </p:nvSpPr>
        <p:spPr>
          <a:xfrm>
            <a:off x="665107" y="2639229"/>
            <a:ext cx="1199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Cloud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CF1BA82-4F4F-4A91-9859-B410C5BC4E53}"/>
              </a:ext>
            </a:extLst>
          </p:cNvPr>
          <p:cNvCxnSpPr>
            <a:cxnSpLocks/>
          </p:cNvCxnSpPr>
          <p:nvPr/>
        </p:nvCxnSpPr>
        <p:spPr>
          <a:xfrm>
            <a:off x="1973084" y="4671579"/>
            <a:ext cx="0" cy="1620978"/>
          </a:xfrm>
          <a:prstGeom prst="line">
            <a:avLst/>
          </a:prstGeom>
          <a:noFill/>
          <a:ln w="6667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B8BEA52-491D-CB29-5532-F2030FC569C2}"/>
              </a:ext>
            </a:extLst>
          </p:cNvPr>
          <p:cNvSpPr txBox="1"/>
          <p:nvPr/>
        </p:nvSpPr>
        <p:spPr>
          <a:xfrm>
            <a:off x="665107" y="5282013"/>
            <a:ext cx="1199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Edge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pic>
        <p:nvPicPr>
          <p:cNvPr id="65" name="Picture 4" descr="Machine Learning using AWS ML. Machine learning is an application of… | by  Janitha Tennakoon | DataDrivenInvestor">
            <a:extLst>
              <a:ext uri="{FF2B5EF4-FFF2-40B4-BE49-F238E27FC236}">
                <a16:creationId xmlns:a16="http://schemas.microsoft.com/office/drawing/2014/main" id="{7B40D0E5-7AD0-B3A4-3DAC-8ACC6FBD2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93" y="2666697"/>
            <a:ext cx="1216280" cy="7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C2AF159-A9C6-9312-5095-550CEDA30B61}"/>
              </a:ext>
            </a:extLst>
          </p:cNvPr>
          <p:cNvCxnSpPr>
            <a:cxnSpLocks/>
          </p:cNvCxnSpPr>
          <p:nvPr/>
        </p:nvCxnSpPr>
        <p:spPr>
          <a:xfrm>
            <a:off x="3873500" y="3702156"/>
            <a:ext cx="0" cy="798125"/>
          </a:xfrm>
          <a:prstGeom prst="straightConnector1">
            <a:avLst/>
          </a:prstGeom>
          <a:noFill/>
          <a:ln w="53975" cap="rnd" cmpd="sng" algn="ctr">
            <a:solidFill>
              <a:srgbClr val="011A6E"/>
            </a:solidFill>
            <a:prstDash val="sysDot"/>
            <a:miter lim="800000"/>
            <a:headEnd type="triangle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9AFB954-07E5-0FE8-C771-0A31C161022E}"/>
              </a:ext>
            </a:extLst>
          </p:cNvPr>
          <p:cNvSpPr txBox="1"/>
          <p:nvPr/>
        </p:nvSpPr>
        <p:spPr>
          <a:xfrm>
            <a:off x="4058322" y="3885774"/>
            <a:ext cx="10558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High-rate</a:t>
            </a:r>
          </a:p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Network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A0B5E335-824A-A044-743E-658D33F72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8769" y="5092528"/>
            <a:ext cx="1122022" cy="108046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77CCACB-0D21-577F-F061-63CA67D74A74}"/>
              </a:ext>
            </a:extLst>
          </p:cNvPr>
          <p:cNvSpPr txBox="1"/>
          <p:nvPr/>
        </p:nvSpPr>
        <p:spPr>
          <a:xfrm>
            <a:off x="7066508" y="5446257"/>
            <a:ext cx="1340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Face recognition</a:t>
            </a:r>
          </a:p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system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FA8EDE07-FB87-245A-9D0F-10ACBA3944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4806" y="5253275"/>
            <a:ext cx="1067070" cy="75897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55FD82F-8715-E9A1-732E-CCA7613F827B}"/>
              </a:ext>
            </a:extLst>
          </p:cNvPr>
          <p:cNvSpPr txBox="1"/>
          <p:nvPr/>
        </p:nvSpPr>
        <p:spPr>
          <a:xfrm>
            <a:off x="9834276" y="5515311"/>
            <a:ext cx="1340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Voice operated</a:t>
            </a:r>
          </a:p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elevator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ECF09E3-6025-1CBE-2F6B-45D543FF3BEC}"/>
              </a:ext>
            </a:extLst>
          </p:cNvPr>
          <p:cNvCxnSpPr>
            <a:cxnSpLocks/>
          </p:cNvCxnSpPr>
          <p:nvPr/>
        </p:nvCxnSpPr>
        <p:spPr>
          <a:xfrm>
            <a:off x="5548239" y="3718425"/>
            <a:ext cx="463665" cy="828175"/>
          </a:xfrm>
          <a:prstGeom prst="straightConnector1">
            <a:avLst/>
          </a:prstGeom>
          <a:noFill/>
          <a:ln w="3492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headEnd type="triangle"/>
            <a:tailEnd type="triangle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242DD5C-056F-3B6F-6939-30CF2791542F}"/>
              </a:ext>
            </a:extLst>
          </p:cNvPr>
          <p:cNvSpPr txBox="1"/>
          <p:nvPr/>
        </p:nvSpPr>
        <p:spPr>
          <a:xfrm>
            <a:off x="5922576" y="3873440"/>
            <a:ext cx="1662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Low-rate Network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Network Failure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165BD1-6D26-570A-1A69-3253AF346DFB}"/>
              </a:ext>
            </a:extLst>
          </p:cNvPr>
          <p:cNvSpPr txBox="1"/>
          <p:nvPr/>
        </p:nvSpPr>
        <p:spPr>
          <a:xfrm>
            <a:off x="5731283" y="4415752"/>
            <a:ext cx="253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ML Applications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686F60-14ED-E96C-3D92-3C6FD91948D0}"/>
              </a:ext>
            </a:extLst>
          </p:cNvPr>
          <p:cNvSpPr txBox="1"/>
          <p:nvPr/>
        </p:nvSpPr>
        <p:spPr>
          <a:xfrm>
            <a:off x="3252491" y="5932620"/>
            <a:ext cx="1340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Voice</a:t>
            </a:r>
          </a:p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Assistance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53DB1AC-8629-65AA-3D6B-914B19B30959}"/>
              </a:ext>
            </a:extLst>
          </p:cNvPr>
          <p:cNvSpPr txBox="1"/>
          <p:nvPr/>
        </p:nvSpPr>
        <p:spPr>
          <a:xfrm>
            <a:off x="6983328" y="2174371"/>
            <a:ext cx="4643522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Latency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클라우드 접근 지연 시간 발생</a:t>
            </a:r>
            <a:endParaRPr lang="en-US" altLang="ko-KR" sz="1600" dirty="0">
              <a:solidFill>
                <a:prstClr val="black"/>
              </a:solidFill>
              <a:latin typeface="나눔스퀘어OTF_ac"/>
              <a:ea typeface="나눔스퀘어OTF_a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Reliability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네트워크 결함에 대한 신뢰성 문제</a:t>
            </a:r>
            <a:endParaRPr lang="en-US" altLang="ko-KR" sz="1600" dirty="0">
              <a:solidFill>
                <a:prstClr val="black"/>
              </a:solidFill>
              <a:latin typeface="나눔스퀘어OTF_ac"/>
              <a:ea typeface="나눔스퀘어OTF_ac"/>
            </a:endParaRPr>
          </a:p>
        </p:txBody>
      </p:sp>
    </p:spTree>
    <p:extLst>
      <p:ext uri="{BB962C8B-B14F-4D97-AF65-F5344CB8AC3E}">
        <p14:creationId xmlns:p14="http://schemas.microsoft.com/office/powerpoint/2010/main" val="1187382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Cloud ML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4DA42E-D348-1487-0B2B-AAD04361EE9B}"/>
              </a:ext>
            </a:extLst>
          </p:cNvPr>
          <p:cNvSpPr/>
          <p:nvPr/>
        </p:nvSpPr>
        <p:spPr>
          <a:xfrm>
            <a:off x="5861050" y="4732169"/>
            <a:ext cx="5238750" cy="1560388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1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9F3BE0-3C63-45A8-1C98-BE74A61A999A}"/>
              </a:ext>
            </a:extLst>
          </p:cNvPr>
          <p:cNvSpPr/>
          <p:nvPr/>
        </p:nvSpPr>
        <p:spPr>
          <a:xfrm>
            <a:off x="524833" y="1672285"/>
            <a:ext cx="10907872" cy="46865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DC48F8C-E1DD-868E-4949-87C44B0F9EA2}"/>
              </a:ext>
            </a:extLst>
          </p:cNvPr>
          <p:cNvSpPr/>
          <p:nvPr/>
        </p:nvSpPr>
        <p:spPr>
          <a:xfrm>
            <a:off x="647701" y="1304361"/>
            <a:ext cx="1655660" cy="367924"/>
          </a:xfrm>
          <a:prstGeom prst="rect">
            <a:avLst/>
          </a:prstGeom>
          <a:solidFill>
            <a:srgbClr val="4385F4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Economics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01E14E-AB74-68FA-D651-C973063F5534}"/>
              </a:ext>
            </a:extLst>
          </p:cNvPr>
          <p:cNvSpPr/>
          <p:nvPr/>
        </p:nvSpPr>
        <p:spPr>
          <a:xfrm>
            <a:off x="2488072" y="1304361"/>
            <a:ext cx="1655660" cy="367924"/>
          </a:xfrm>
          <a:prstGeom prst="rect">
            <a:avLst/>
          </a:prstGeom>
          <a:solidFill>
            <a:srgbClr val="EB42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Latency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362DC90-7B3A-1D89-1939-0786A0E39C27}"/>
              </a:ext>
            </a:extLst>
          </p:cNvPr>
          <p:cNvSpPr/>
          <p:nvPr/>
        </p:nvSpPr>
        <p:spPr>
          <a:xfrm>
            <a:off x="4328443" y="1304361"/>
            <a:ext cx="1655660" cy="367924"/>
          </a:xfrm>
          <a:prstGeom prst="rect">
            <a:avLst/>
          </a:prstGeom>
          <a:solidFill>
            <a:srgbClr val="FCBC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Reliability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123AAC4-82E7-452B-AEDA-463044516E85}"/>
              </a:ext>
            </a:extLst>
          </p:cNvPr>
          <p:cNvSpPr/>
          <p:nvPr/>
        </p:nvSpPr>
        <p:spPr>
          <a:xfrm>
            <a:off x="6168815" y="1304361"/>
            <a:ext cx="1655660" cy="367924"/>
          </a:xfrm>
          <a:prstGeom prst="rect">
            <a:avLst/>
          </a:prstGeom>
          <a:solidFill>
            <a:srgbClr val="34A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Privacy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E130E2E-90A2-B1A6-8B09-D1765A2B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038" y="4738690"/>
            <a:ext cx="817297" cy="164940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B3FC021-F288-3000-7CE6-8CE7F0447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500" y="4795634"/>
            <a:ext cx="570295" cy="68643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6388B4A-74BA-AB7A-BC1A-D15D4AA4B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960" y="5687672"/>
            <a:ext cx="824625" cy="46039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FB139473-8C6F-6CF5-A866-F04E4B727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825" y="5133542"/>
            <a:ext cx="1008893" cy="50726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49059500-91BA-A2BE-C8F2-FD1D7D2EA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307" y="1972223"/>
            <a:ext cx="1412182" cy="58546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9ED3FC8-B08A-BED6-1022-66702394E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231" y="2522631"/>
            <a:ext cx="997001" cy="977950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59E81A3-EFF1-46F3-1A4F-DDB7D43647DF}"/>
              </a:ext>
            </a:extLst>
          </p:cNvPr>
          <p:cNvCxnSpPr>
            <a:cxnSpLocks/>
          </p:cNvCxnSpPr>
          <p:nvPr/>
        </p:nvCxnSpPr>
        <p:spPr>
          <a:xfrm>
            <a:off x="1973084" y="2031211"/>
            <a:ext cx="0" cy="1620978"/>
          </a:xfrm>
          <a:prstGeom prst="line">
            <a:avLst/>
          </a:prstGeom>
          <a:noFill/>
          <a:ln w="66675" cap="rnd" cmpd="sng" algn="ctr">
            <a:solidFill>
              <a:srgbClr val="011A6E"/>
            </a:solidFill>
            <a:prstDash val="solid"/>
            <a:miter lim="800000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1A80CC3-207C-55F0-BF75-A9DE98ABDB63}"/>
              </a:ext>
            </a:extLst>
          </p:cNvPr>
          <p:cNvSpPr txBox="1"/>
          <p:nvPr/>
        </p:nvSpPr>
        <p:spPr>
          <a:xfrm>
            <a:off x="665107" y="2639229"/>
            <a:ext cx="1199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Cloud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0EDC543-12E3-03A7-CD65-A940FD5A80BB}"/>
              </a:ext>
            </a:extLst>
          </p:cNvPr>
          <p:cNvCxnSpPr>
            <a:cxnSpLocks/>
          </p:cNvCxnSpPr>
          <p:nvPr/>
        </p:nvCxnSpPr>
        <p:spPr>
          <a:xfrm>
            <a:off x="1973084" y="4671579"/>
            <a:ext cx="0" cy="1620978"/>
          </a:xfrm>
          <a:prstGeom prst="line">
            <a:avLst/>
          </a:prstGeom>
          <a:noFill/>
          <a:ln w="6667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DD825D0-ACDC-B6CB-81FF-47E1BC9D6202}"/>
              </a:ext>
            </a:extLst>
          </p:cNvPr>
          <p:cNvSpPr txBox="1"/>
          <p:nvPr/>
        </p:nvSpPr>
        <p:spPr>
          <a:xfrm>
            <a:off x="665107" y="5282013"/>
            <a:ext cx="1199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Edge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pic>
        <p:nvPicPr>
          <p:cNvPr id="67" name="Picture 4" descr="Machine Learning using AWS ML. Machine learning is an application of… | by  Janitha Tennakoon | DataDrivenInvestor">
            <a:extLst>
              <a:ext uri="{FF2B5EF4-FFF2-40B4-BE49-F238E27FC236}">
                <a16:creationId xmlns:a16="http://schemas.microsoft.com/office/drawing/2014/main" id="{A551E330-13E3-FB13-F51B-D37F37744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93" y="2666697"/>
            <a:ext cx="1216280" cy="7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123954B-57E3-1BFE-F139-6C9B68BA5296}"/>
              </a:ext>
            </a:extLst>
          </p:cNvPr>
          <p:cNvCxnSpPr>
            <a:cxnSpLocks/>
          </p:cNvCxnSpPr>
          <p:nvPr/>
        </p:nvCxnSpPr>
        <p:spPr>
          <a:xfrm>
            <a:off x="3873500" y="3702156"/>
            <a:ext cx="0" cy="798125"/>
          </a:xfrm>
          <a:prstGeom prst="straightConnector1">
            <a:avLst/>
          </a:prstGeom>
          <a:noFill/>
          <a:ln w="53975" cap="rnd" cmpd="sng" algn="ctr">
            <a:solidFill>
              <a:srgbClr val="011A6E"/>
            </a:solidFill>
            <a:prstDash val="sysDot"/>
            <a:miter lim="800000"/>
            <a:headEnd type="triangle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D93485C-2291-7B8D-13F4-F710D56B7E24}"/>
              </a:ext>
            </a:extLst>
          </p:cNvPr>
          <p:cNvSpPr txBox="1"/>
          <p:nvPr/>
        </p:nvSpPr>
        <p:spPr>
          <a:xfrm>
            <a:off x="4058322" y="3885774"/>
            <a:ext cx="10558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High-rate</a:t>
            </a:r>
          </a:p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Network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0EC6AFE5-1BB1-95E3-585F-B3B3F2A361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8769" y="5092528"/>
            <a:ext cx="1122022" cy="108046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8D5A5EA-E86D-158D-82B2-C6C90DC7A04E}"/>
              </a:ext>
            </a:extLst>
          </p:cNvPr>
          <p:cNvSpPr txBox="1"/>
          <p:nvPr/>
        </p:nvSpPr>
        <p:spPr>
          <a:xfrm>
            <a:off x="7066508" y="5446257"/>
            <a:ext cx="1340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Face recognition</a:t>
            </a:r>
          </a:p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system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E8E05D63-A57A-3E9E-82BD-69E3516B0E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4806" y="5253275"/>
            <a:ext cx="1067070" cy="75897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F78DD9A-8727-B798-BFD4-24C8D75CA18C}"/>
              </a:ext>
            </a:extLst>
          </p:cNvPr>
          <p:cNvSpPr txBox="1"/>
          <p:nvPr/>
        </p:nvSpPr>
        <p:spPr>
          <a:xfrm>
            <a:off x="9834276" y="5515311"/>
            <a:ext cx="1340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Voice operated</a:t>
            </a:r>
          </a:p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elevator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5F6E70B-E436-4DEE-29E5-9EB30EF8E49B}"/>
              </a:ext>
            </a:extLst>
          </p:cNvPr>
          <p:cNvCxnSpPr>
            <a:cxnSpLocks/>
          </p:cNvCxnSpPr>
          <p:nvPr/>
        </p:nvCxnSpPr>
        <p:spPr>
          <a:xfrm>
            <a:off x="5548239" y="3718425"/>
            <a:ext cx="463665" cy="828175"/>
          </a:xfrm>
          <a:prstGeom prst="straightConnector1">
            <a:avLst/>
          </a:prstGeom>
          <a:noFill/>
          <a:ln w="3492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ysDot"/>
            <a:miter lim="800000"/>
            <a:headEnd type="triangle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9EEAE93-2036-7315-F873-6708CF6693F6}"/>
              </a:ext>
            </a:extLst>
          </p:cNvPr>
          <p:cNvSpPr txBox="1"/>
          <p:nvPr/>
        </p:nvSpPr>
        <p:spPr>
          <a:xfrm>
            <a:off x="5922576" y="3873440"/>
            <a:ext cx="1662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Low-rate Network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Network Failure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D80BAE-2C85-D237-5D62-8A5FDD8A26E6}"/>
              </a:ext>
            </a:extLst>
          </p:cNvPr>
          <p:cNvSpPr txBox="1"/>
          <p:nvPr/>
        </p:nvSpPr>
        <p:spPr>
          <a:xfrm>
            <a:off x="5731283" y="4415752"/>
            <a:ext cx="2530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ML Applications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F554561-033B-CA6D-5DB3-CEDBBF4A3769}"/>
              </a:ext>
            </a:extLst>
          </p:cNvPr>
          <p:cNvSpPr txBox="1"/>
          <p:nvPr/>
        </p:nvSpPr>
        <p:spPr>
          <a:xfrm>
            <a:off x="3252491" y="5932620"/>
            <a:ext cx="1340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Voice</a:t>
            </a:r>
          </a:p>
          <a:p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Assistance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C9201E4-C3D7-0BCB-66A6-40849734109F}"/>
              </a:ext>
            </a:extLst>
          </p:cNvPr>
          <p:cNvSpPr txBox="1"/>
          <p:nvPr/>
        </p:nvSpPr>
        <p:spPr>
          <a:xfrm>
            <a:off x="6983328" y="2174371"/>
            <a:ext cx="4643522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Latency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클라우드 접근 지연 시간 발생</a:t>
            </a:r>
            <a:endParaRPr lang="en-US" altLang="ko-KR" sz="1600" dirty="0">
              <a:solidFill>
                <a:prstClr val="black"/>
              </a:solidFill>
              <a:latin typeface="나눔스퀘어OTF_ac"/>
              <a:ea typeface="나눔스퀘어OTF_a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Reliability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네트워크 결함에 대한 신뢰성 문제</a:t>
            </a:r>
            <a:endParaRPr lang="en-US" altLang="ko-KR" sz="1600" dirty="0">
              <a:solidFill>
                <a:prstClr val="black"/>
              </a:solidFill>
              <a:latin typeface="나눔스퀘어OTF_ac"/>
              <a:ea typeface="나눔스퀘어OTF_a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Privacy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개인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민감 정보의 클라우드 전송</a:t>
            </a:r>
          </a:p>
        </p:txBody>
      </p:sp>
    </p:spTree>
    <p:extLst>
      <p:ext uri="{BB962C8B-B14F-4D97-AF65-F5344CB8AC3E}">
        <p14:creationId xmlns:p14="http://schemas.microsoft.com/office/powerpoint/2010/main" val="3370129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Cloud ML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61538C-A0A6-05D4-A992-03E3BA1844A4}"/>
              </a:ext>
            </a:extLst>
          </p:cNvPr>
          <p:cNvSpPr/>
          <p:nvPr/>
        </p:nvSpPr>
        <p:spPr>
          <a:xfrm>
            <a:off x="524833" y="1672285"/>
            <a:ext cx="10907872" cy="46865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5B9A83-F1F5-FF19-5E35-5725F91372C3}"/>
              </a:ext>
            </a:extLst>
          </p:cNvPr>
          <p:cNvSpPr/>
          <p:nvPr/>
        </p:nvSpPr>
        <p:spPr>
          <a:xfrm>
            <a:off x="647701" y="1304361"/>
            <a:ext cx="1655660" cy="367924"/>
          </a:xfrm>
          <a:prstGeom prst="rect">
            <a:avLst/>
          </a:prstGeom>
          <a:solidFill>
            <a:srgbClr val="4385F4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Economics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AD6F26-7055-F99F-10F8-A2880BA0F2CD}"/>
              </a:ext>
            </a:extLst>
          </p:cNvPr>
          <p:cNvSpPr/>
          <p:nvPr/>
        </p:nvSpPr>
        <p:spPr>
          <a:xfrm>
            <a:off x="2488072" y="1304361"/>
            <a:ext cx="1655660" cy="367924"/>
          </a:xfrm>
          <a:prstGeom prst="rect">
            <a:avLst/>
          </a:prstGeom>
          <a:solidFill>
            <a:srgbClr val="EB4236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Latency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9EDFA2-E752-4123-362D-48831D3FD1C3}"/>
              </a:ext>
            </a:extLst>
          </p:cNvPr>
          <p:cNvSpPr/>
          <p:nvPr/>
        </p:nvSpPr>
        <p:spPr>
          <a:xfrm>
            <a:off x="4328443" y="1304361"/>
            <a:ext cx="1655660" cy="367924"/>
          </a:xfrm>
          <a:prstGeom prst="rect">
            <a:avLst/>
          </a:prstGeom>
          <a:solidFill>
            <a:srgbClr val="FCBC06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Reliability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2281F8-2054-2AAB-9416-B328428DF7D4}"/>
              </a:ext>
            </a:extLst>
          </p:cNvPr>
          <p:cNvSpPr/>
          <p:nvPr/>
        </p:nvSpPr>
        <p:spPr>
          <a:xfrm>
            <a:off x="6168815" y="1304361"/>
            <a:ext cx="1655660" cy="367924"/>
          </a:xfrm>
          <a:prstGeom prst="rect">
            <a:avLst/>
          </a:prstGeom>
          <a:solidFill>
            <a:srgbClr val="34A854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Privacy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0A389E-C098-1EFA-D26B-C7E69D75E267}"/>
              </a:ext>
            </a:extLst>
          </p:cNvPr>
          <p:cNvSpPr/>
          <p:nvPr/>
        </p:nvSpPr>
        <p:spPr>
          <a:xfrm>
            <a:off x="8048268" y="1304361"/>
            <a:ext cx="1655660" cy="367924"/>
          </a:xfrm>
          <a:prstGeom prst="rect">
            <a:avLst/>
          </a:prstGeom>
          <a:solidFill>
            <a:srgbClr val="B414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Bandwidth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 ExtraBold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1E6C1-E881-C81C-87A0-1BD1C1EA2E17}"/>
              </a:ext>
            </a:extLst>
          </p:cNvPr>
          <p:cNvSpPr txBox="1"/>
          <p:nvPr/>
        </p:nvSpPr>
        <p:spPr>
          <a:xfrm>
            <a:off x="311149" y="6234902"/>
            <a:ext cx="7593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출처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: Harvard Business Review, “What’s Your Data Strategy?”, </a:t>
            </a:r>
            <a:r>
              <a:rPr lang="en-US" altLang="ko-KR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Aprill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 18, 2017</a:t>
            </a:r>
          </a:p>
          <a:p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          Cisco, “Internet of Things (IoT) Data Continues to Explode </a:t>
            </a:r>
            <a:r>
              <a:rPr lang="en-US" altLang="ko-KR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Exponentailly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, Who is Using That Data and How?”, Feb 5. 2018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D879C17-065D-ED11-B7D4-A57CADE99967}"/>
              </a:ext>
            </a:extLst>
          </p:cNvPr>
          <p:cNvCxnSpPr>
            <a:cxnSpLocks/>
          </p:cNvCxnSpPr>
          <p:nvPr/>
        </p:nvCxnSpPr>
        <p:spPr>
          <a:xfrm>
            <a:off x="5976889" y="2382873"/>
            <a:ext cx="0" cy="3303721"/>
          </a:xfrm>
          <a:prstGeom prst="line">
            <a:avLst/>
          </a:prstGeom>
          <a:noFill/>
          <a:ln w="6667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A688BEE-13AD-D48F-781C-ED1595593D94}"/>
              </a:ext>
            </a:extLst>
          </p:cNvPr>
          <p:cNvSpPr txBox="1"/>
          <p:nvPr/>
        </p:nvSpPr>
        <p:spPr>
          <a:xfrm>
            <a:off x="1084439" y="2501622"/>
            <a:ext cx="4250860" cy="2458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IoT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 장치에서 매일 생산되는 데이터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011A6E"/>
                </a:solidFill>
                <a:latin typeface="나눔스퀘어OTF_ac ExtraBold"/>
                <a:ea typeface="나눔스퀘어OTF_ac ExtraBold"/>
              </a:rPr>
              <a:t>5,000,000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 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TB</a:t>
            </a:r>
          </a:p>
          <a:p>
            <a:pPr algn="ctr">
              <a:lnSpc>
                <a:spcPct val="150000"/>
              </a:lnSpc>
            </a:pP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대한민국 월간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IP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트래픽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4,600,000 TB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글로벌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일간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IP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트래픽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4,060,000 TB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(Cisco, Visual Networking Index, 2017)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61D982-11FC-37A5-54F0-BE5D0865A7CB}"/>
              </a:ext>
            </a:extLst>
          </p:cNvPr>
          <p:cNvSpPr txBox="1"/>
          <p:nvPr/>
        </p:nvSpPr>
        <p:spPr>
          <a:xfrm>
            <a:off x="6485170" y="2501622"/>
            <a:ext cx="425086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분석에 사용되는 비정형 데이터 비율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B41413"/>
                </a:solidFill>
                <a:latin typeface="나눔스퀘어OTF_ac ExtraBold"/>
                <a:ea typeface="나눔스퀘어OTF_ac ExtraBold"/>
              </a:rPr>
              <a:t>&lt; 1%</a:t>
            </a:r>
            <a:endParaRPr lang="en-US" altLang="ko-KR" sz="1100" b="1" dirty="0">
              <a:solidFill>
                <a:srgbClr val="B41413"/>
              </a:solidFill>
              <a:latin typeface="나눔스퀘어OTF_ac"/>
              <a:ea typeface="나눔스퀘어OTF_ac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2DB2E22-C111-29A5-C9D7-6687F76D3F9B}"/>
              </a:ext>
            </a:extLst>
          </p:cNvPr>
          <p:cNvCxnSpPr>
            <a:cxnSpLocks/>
          </p:cNvCxnSpPr>
          <p:nvPr/>
        </p:nvCxnSpPr>
        <p:spPr>
          <a:xfrm>
            <a:off x="5976889" y="2382873"/>
            <a:ext cx="0" cy="3303721"/>
          </a:xfrm>
          <a:prstGeom prst="line">
            <a:avLst/>
          </a:prstGeom>
          <a:noFill/>
          <a:ln w="6667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89FE42-651C-DE85-CC06-13F0A0B2117B}"/>
              </a:ext>
            </a:extLst>
          </p:cNvPr>
          <p:cNvSpPr txBox="1"/>
          <p:nvPr/>
        </p:nvSpPr>
        <p:spPr>
          <a:xfrm>
            <a:off x="6789183" y="4443437"/>
            <a:ext cx="4643522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Bandwidth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매우 낮은 데이터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활용도</a:t>
            </a:r>
            <a:endParaRPr lang="en-US" altLang="ko-KR" sz="1600" dirty="0">
              <a:solidFill>
                <a:prstClr val="black"/>
              </a:solidFill>
              <a:latin typeface="나눔스퀘어OTF_ac"/>
              <a:ea typeface="나눔스퀘어OTF_ac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과도한 트래픽 부하 발생</a:t>
            </a:r>
          </a:p>
        </p:txBody>
      </p:sp>
    </p:spTree>
    <p:extLst>
      <p:ext uri="{BB962C8B-B14F-4D97-AF65-F5344CB8AC3E}">
        <p14:creationId xmlns:p14="http://schemas.microsoft.com/office/powerpoint/2010/main" val="4216723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SUIT SemiBold" pitchFamily="50" charset="-127"/>
                <a:ea typeface="SUIT SemiBold" pitchFamily="50" charset="-127"/>
              </a:rPr>
              <a:t>CloudML</a:t>
            </a:r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3600" dirty="0">
                <a:latin typeface="SUIT SemiBold" pitchFamily="50" charset="-127"/>
                <a:ea typeface="SUIT SemiBold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3600" dirty="0" err="1">
                <a:latin typeface="SUIT SemiBold" pitchFamily="50" charset="-127"/>
                <a:ea typeface="SUIT SemiBold" pitchFamily="50" charset="-127"/>
                <a:sym typeface="Wingdings" panose="05000000000000000000" pitchFamily="2" charset="2"/>
              </a:rPr>
              <a:t>EdgeML</a:t>
            </a:r>
            <a:r>
              <a:rPr lang="ko-KR" altLang="en-US" sz="3600" dirty="0">
                <a:latin typeface="SUIT SemiBold" pitchFamily="50" charset="-127"/>
                <a:ea typeface="SUIT SemiBold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3600" dirty="0">
                <a:latin typeface="SUIT SemiBold" pitchFamily="50" charset="-127"/>
                <a:ea typeface="SUIT SemiBold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3600" dirty="0">
                <a:latin typeface="SUIT SemiBold" pitchFamily="50" charset="-127"/>
                <a:ea typeface="SUIT SemiBold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3600" dirty="0" err="1">
                <a:latin typeface="SUIT SemiBold" pitchFamily="50" charset="-127"/>
                <a:ea typeface="SUIT SemiBold" pitchFamily="50" charset="-127"/>
              </a:rPr>
              <a:t>TinyML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73FC1D-EA3E-4CCF-6A8C-FB2C0A8D9985}"/>
              </a:ext>
            </a:extLst>
          </p:cNvPr>
          <p:cNvSpPr/>
          <p:nvPr/>
        </p:nvSpPr>
        <p:spPr>
          <a:xfrm>
            <a:off x="7288147" y="4106683"/>
            <a:ext cx="4003880" cy="1947833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C72817-2FB9-1E84-37C3-7E3C792C5F37}"/>
              </a:ext>
            </a:extLst>
          </p:cNvPr>
          <p:cNvSpPr/>
          <p:nvPr/>
        </p:nvSpPr>
        <p:spPr>
          <a:xfrm>
            <a:off x="7288147" y="1524370"/>
            <a:ext cx="4003880" cy="907940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99D592-5D2A-2C5D-598F-5752DEBBEB4A}"/>
              </a:ext>
            </a:extLst>
          </p:cNvPr>
          <p:cNvSpPr/>
          <p:nvPr/>
        </p:nvSpPr>
        <p:spPr>
          <a:xfrm>
            <a:off x="7288147" y="2749192"/>
            <a:ext cx="4003880" cy="1173530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AD2835-5AD5-C3CE-E819-163E187638E5}"/>
              </a:ext>
            </a:extLst>
          </p:cNvPr>
          <p:cNvGrpSpPr/>
          <p:nvPr/>
        </p:nvGrpSpPr>
        <p:grpSpPr>
          <a:xfrm>
            <a:off x="1082412" y="1456912"/>
            <a:ext cx="3231462" cy="5023108"/>
            <a:chOff x="8116258" y="1332467"/>
            <a:chExt cx="3231462" cy="50231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2AC440-589D-184A-5C5F-BDC22B1A5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367"/>
            <a:stretch/>
          </p:blipFill>
          <p:spPr>
            <a:xfrm>
              <a:off x="8373533" y="1332467"/>
              <a:ext cx="2974187" cy="502310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3C61818-4D44-4DD7-7305-EFE81525B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5062"/>
            <a:stretch/>
          </p:blipFill>
          <p:spPr>
            <a:xfrm>
              <a:off x="8116258" y="1332467"/>
              <a:ext cx="259349" cy="502310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19FD74C-976A-9533-8F23-D56D80EA5F2E}"/>
              </a:ext>
            </a:extLst>
          </p:cNvPr>
          <p:cNvSpPr txBox="1"/>
          <p:nvPr/>
        </p:nvSpPr>
        <p:spPr>
          <a:xfrm>
            <a:off x="4338673" y="1801368"/>
            <a:ext cx="251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Cloud Data Center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AB2CB-56BB-F385-1069-817D845624DA}"/>
              </a:ext>
            </a:extLst>
          </p:cNvPr>
          <p:cNvSpPr txBox="1"/>
          <p:nvPr/>
        </p:nvSpPr>
        <p:spPr>
          <a:xfrm>
            <a:off x="7464079" y="1570536"/>
            <a:ext cx="43077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CloudML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DNN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 고성능 학습 모델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TPU, GPU, FPGA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 학습 전용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HW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05C44AA-2A4C-2EA3-6F7B-98E25571E23D}"/>
              </a:ext>
            </a:extLst>
          </p:cNvPr>
          <p:cNvCxnSpPr>
            <a:cxnSpLocks/>
          </p:cNvCxnSpPr>
          <p:nvPr/>
        </p:nvCxnSpPr>
        <p:spPr>
          <a:xfrm>
            <a:off x="7120753" y="1570536"/>
            <a:ext cx="0" cy="861774"/>
          </a:xfrm>
          <a:prstGeom prst="line">
            <a:avLst/>
          </a:prstGeom>
          <a:ln w="8255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0D33E84-C7D0-BE5A-680D-C28E69C6538E}"/>
              </a:ext>
            </a:extLst>
          </p:cNvPr>
          <p:cNvCxnSpPr>
            <a:cxnSpLocks/>
          </p:cNvCxnSpPr>
          <p:nvPr/>
        </p:nvCxnSpPr>
        <p:spPr>
          <a:xfrm>
            <a:off x="7120753" y="2840592"/>
            <a:ext cx="0" cy="968506"/>
          </a:xfrm>
          <a:prstGeom prst="line">
            <a:avLst/>
          </a:prstGeom>
          <a:ln w="825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06B8125-958C-DF04-E121-38475B323F9D}"/>
              </a:ext>
            </a:extLst>
          </p:cNvPr>
          <p:cNvCxnSpPr>
            <a:cxnSpLocks/>
          </p:cNvCxnSpPr>
          <p:nvPr/>
        </p:nvCxnSpPr>
        <p:spPr>
          <a:xfrm>
            <a:off x="7120753" y="4106684"/>
            <a:ext cx="0" cy="1947834"/>
          </a:xfrm>
          <a:prstGeom prst="line">
            <a:avLst/>
          </a:prstGeom>
          <a:ln w="82550" cap="rnd">
            <a:solidFill>
              <a:srgbClr val="011A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E87611-BBFE-DF8C-73BB-D13347A08A6F}"/>
              </a:ext>
            </a:extLst>
          </p:cNvPr>
          <p:cNvSpPr txBox="1"/>
          <p:nvPr/>
        </p:nvSpPr>
        <p:spPr>
          <a:xfrm>
            <a:off x="4338673" y="3003107"/>
            <a:ext cx="251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Edge Computing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F80E8B-46F7-5490-7D4F-EF52621ED607}"/>
              </a:ext>
            </a:extLst>
          </p:cNvPr>
          <p:cNvSpPr txBox="1"/>
          <p:nvPr/>
        </p:nvSpPr>
        <p:spPr>
          <a:xfrm>
            <a:off x="7513677" y="2772275"/>
            <a:ext cx="4307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EdgeML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경량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CNN 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최적화된 학습 모델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SoC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(with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NPU accelerator)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Nvidia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젯슨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HW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44FFA6-5C8B-E1F5-633C-CC59DA83432B}"/>
              </a:ext>
            </a:extLst>
          </p:cNvPr>
          <p:cNvSpPr txBox="1"/>
          <p:nvPr/>
        </p:nvSpPr>
        <p:spPr>
          <a:xfrm>
            <a:off x="4338673" y="4256413"/>
            <a:ext cx="251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11A6E"/>
                </a:solidFill>
                <a:latin typeface="+mj-ea"/>
                <a:ea typeface="+mj-ea"/>
              </a:rPr>
              <a:t>Embedded Devices</a:t>
            </a:r>
            <a:endParaRPr lang="ko-KR" altLang="en-US" sz="2000" b="1" dirty="0">
              <a:solidFill>
                <a:srgbClr val="011A6E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8D6E38-DE81-86B1-A73D-C200302D8A5C}"/>
              </a:ext>
            </a:extLst>
          </p:cNvPr>
          <p:cNvSpPr txBox="1"/>
          <p:nvPr/>
        </p:nvSpPr>
        <p:spPr>
          <a:xfrm>
            <a:off x="7508009" y="4256413"/>
            <a:ext cx="4307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11A6E"/>
                </a:solidFill>
                <a:latin typeface="+mj-ea"/>
                <a:ea typeface="+mj-ea"/>
              </a:rPr>
              <a:t>TinyML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Micro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MCU(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마이크로컨트롤러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배터리 전력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초소형 임베디드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IoT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CCTV,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차량 블랙박스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수도 계량기 등</a:t>
            </a:r>
          </a:p>
        </p:txBody>
      </p:sp>
    </p:spTree>
    <p:extLst>
      <p:ext uri="{BB962C8B-B14F-4D97-AF65-F5344CB8AC3E}">
        <p14:creationId xmlns:p14="http://schemas.microsoft.com/office/powerpoint/2010/main" val="3566455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Machine Learning for Embedded System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5DBD2B-87E0-773D-91A6-8B99C618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58" b="9979"/>
          <a:stretch/>
        </p:blipFill>
        <p:spPr>
          <a:xfrm>
            <a:off x="4018444" y="4684709"/>
            <a:ext cx="3384061" cy="191711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6AE2CAA-C1AC-D597-6ED6-A8E71D23DF1D}"/>
              </a:ext>
            </a:extLst>
          </p:cNvPr>
          <p:cNvCxnSpPr>
            <a:cxnSpLocks/>
          </p:cNvCxnSpPr>
          <p:nvPr/>
        </p:nvCxnSpPr>
        <p:spPr>
          <a:xfrm>
            <a:off x="903579" y="4193254"/>
            <a:ext cx="10404681" cy="0"/>
          </a:xfrm>
          <a:prstGeom prst="line">
            <a:avLst/>
          </a:prstGeom>
          <a:ln w="66675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18044B0-300D-2224-F79C-A4F65F406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25"/>
          <a:stretch/>
        </p:blipFill>
        <p:spPr>
          <a:xfrm>
            <a:off x="7648570" y="4554722"/>
            <a:ext cx="3576663" cy="2019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CEAF6-DAA1-0B1B-8A33-FF6B394F3EF3}"/>
              </a:ext>
            </a:extLst>
          </p:cNvPr>
          <p:cNvSpPr txBox="1"/>
          <p:nvPr/>
        </p:nvSpPr>
        <p:spPr>
          <a:xfrm>
            <a:off x="8636074" y="4429686"/>
            <a:ext cx="233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MCU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가격 예상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0.5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달러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(‘23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82850-CBAB-92A4-11B4-8050F9139A46}"/>
              </a:ext>
            </a:extLst>
          </p:cNvPr>
          <p:cNvSpPr txBox="1"/>
          <p:nvPr/>
        </p:nvSpPr>
        <p:spPr>
          <a:xfrm>
            <a:off x="4818991" y="4429686"/>
            <a:ext cx="2275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MCU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수요 예상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38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억개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(‘23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2B70FD-8F8F-498D-55F1-A435187D3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50" y="4895785"/>
            <a:ext cx="2502029" cy="12700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B20718-5435-7F6F-2BA5-552E817E65E4}"/>
              </a:ext>
            </a:extLst>
          </p:cNvPr>
          <p:cNvSpPr txBox="1"/>
          <p:nvPr/>
        </p:nvSpPr>
        <p:spPr>
          <a:xfrm>
            <a:off x="1070108" y="4416222"/>
            <a:ext cx="2753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 세계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MCU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사용량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2,500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억개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693420-FE04-162B-AD34-FF63C0B38BEE}"/>
              </a:ext>
            </a:extLst>
          </p:cNvPr>
          <p:cNvGrpSpPr/>
          <p:nvPr/>
        </p:nvGrpSpPr>
        <p:grpSpPr>
          <a:xfrm>
            <a:off x="1441640" y="1474174"/>
            <a:ext cx="5853411" cy="2528592"/>
            <a:chOff x="3168629" y="1422574"/>
            <a:chExt cx="5853411" cy="25285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A8EEA-F2DD-A2C9-32FC-A574A17A158A}"/>
                </a:ext>
              </a:extLst>
            </p:cNvPr>
            <p:cNvSpPr txBox="1"/>
            <p:nvPr/>
          </p:nvSpPr>
          <p:spPr>
            <a:xfrm>
              <a:off x="7348648" y="2190564"/>
              <a:ext cx="1673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11A6E"/>
                  </a:solidFill>
                  <a:latin typeface="+mj-ea"/>
                  <a:ea typeface="+mj-ea"/>
                </a:rPr>
                <a:t>TinyML</a:t>
              </a:r>
              <a:endParaRPr lang="ko-KR" altLang="en-US" sz="3200" dirty="0">
                <a:solidFill>
                  <a:srgbClr val="011A6E"/>
                </a:solidFill>
                <a:latin typeface="+mj-ea"/>
                <a:ea typeface="+mj-ea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1C8EA34-AC06-C576-F9E1-ACBC2BD0E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4532" t="39384" r="30843" b="26475"/>
            <a:stretch/>
          </p:blipFill>
          <p:spPr>
            <a:xfrm>
              <a:off x="5643391" y="2090238"/>
              <a:ext cx="1472599" cy="1082130"/>
            </a:xfrm>
            <a:prstGeom prst="rect">
              <a:avLst/>
            </a:prstGeom>
          </p:spPr>
        </p:pic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D2871F5-CB47-9553-20D6-38F52A04F292}"/>
                </a:ext>
              </a:extLst>
            </p:cNvPr>
            <p:cNvSpPr/>
            <p:nvPr/>
          </p:nvSpPr>
          <p:spPr>
            <a:xfrm>
              <a:off x="3373567" y="2626690"/>
              <a:ext cx="1779938" cy="1324476"/>
            </a:xfrm>
            <a:custGeom>
              <a:avLst/>
              <a:gdLst>
                <a:gd name="connsiteX0" fmla="*/ 978966 w 1957932"/>
                <a:gd name="connsiteY0" fmla="*/ 0 h 1456924"/>
                <a:gd name="connsiteX1" fmla="*/ 1140241 w 1957932"/>
                <a:gd name="connsiteY1" fmla="*/ 161275 h 1456924"/>
                <a:gd name="connsiteX2" fmla="*/ 1127567 w 1957932"/>
                <a:gd name="connsiteY2" fmla="*/ 224051 h 1456924"/>
                <a:gd name="connsiteX3" fmla="*/ 1102078 w 1957932"/>
                <a:gd name="connsiteY3" fmla="*/ 261856 h 1456924"/>
                <a:gd name="connsiteX4" fmla="*/ 1804211 w 1957932"/>
                <a:gd name="connsiteY4" fmla="*/ 261856 h 1456924"/>
                <a:gd name="connsiteX5" fmla="*/ 1957932 w 1957932"/>
                <a:gd name="connsiteY5" fmla="*/ 415577 h 1456924"/>
                <a:gd name="connsiteX6" fmla="*/ 1957932 w 1957932"/>
                <a:gd name="connsiteY6" fmla="*/ 589579 h 1456924"/>
                <a:gd name="connsiteX7" fmla="*/ 1939659 w 1957932"/>
                <a:gd name="connsiteY7" fmla="*/ 577259 h 1456924"/>
                <a:gd name="connsiteX8" fmla="*/ 1876883 w 1957932"/>
                <a:gd name="connsiteY8" fmla="*/ 564585 h 1456924"/>
                <a:gd name="connsiteX9" fmla="*/ 1715608 w 1957932"/>
                <a:gd name="connsiteY9" fmla="*/ 725860 h 1456924"/>
                <a:gd name="connsiteX10" fmla="*/ 1876883 w 1957932"/>
                <a:gd name="connsiteY10" fmla="*/ 887135 h 1456924"/>
                <a:gd name="connsiteX11" fmla="*/ 1939659 w 1957932"/>
                <a:gd name="connsiteY11" fmla="*/ 874461 h 1456924"/>
                <a:gd name="connsiteX12" fmla="*/ 1957932 w 1957932"/>
                <a:gd name="connsiteY12" fmla="*/ 862141 h 1456924"/>
                <a:gd name="connsiteX13" fmla="*/ 1957932 w 1957932"/>
                <a:gd name="connsiteY13" fmla="*/ 1030444 h 1456924"/>
                <a:gd name="connsiteX14" fmla="*/ 1804211 w 1957932"/>
                <a:gd name="connsiteY14" fmla="*/ 1184165 h 1456924"/>
                <a:gd name="connsiteX15" fmla="*/ 1094726 w 1957932"/>
                <a:gd name="connsiteY15" fmla="*/ 1184165 h 1456924"/>
                <a:gd name="connsiteX16" fmla="*/ 1127566 w 1957932"/>
                <a:gd name="connsiteY16" fmla="*/ 1232874 h 1456924"/>
                <a:gd name="connsiteX17" fmla="*/ 1140240 w 1957932"/>
                <a:gd name="connsiteY17" fmla="*/ 1295649 h 1456924"/>
                <a:gd name="connsiteX18" fmla="*/ 978965 w 1957932"/>
                <a:gd name="connsiteY18" fmla="*/ 1456924 h 1456924"/>
                <a:gd name="connsiteX19" fmla="*/ 817690 w 1957932"/>
                <a:gd name="connsiteY19" fmla="*/ 1295649 h 1456924"/>
                <a:gd name="connsiteX20" fmla="*/ 830364 w 1957932"/>
                <a:gd name="connsiteY20" fmla="*/ 1232874 h 1456924"/>
                <a:gd name="connsiteX21" fmla="*/ 863204 w 1957932"/>
                <a:gd name="connsiteY21" fmla="*/ 1184165 h 1456924"/>
                <a:gd name="connsiteX22" fmla="*/ 153721 w 1957932"/>
                <a:gd name="connsiteY22" fmla="*/ 1184165 h 1456924"/>
                <a:gd name="connsiteX23" fmla="*/ 0 w 1957932"/>
                <a:gd name="connsiteY23" fmla="*/ 1030444 h 1456924"/>
                <a:gd name="connsiteX24" fmla="*/ 0 w 1957932"/>
                <a:gd name="connsiteY24" fmla="*/ 834396 h 1456924"/>
                <a:gd name="connsiteX25" fmla="*/ 18275 w 1957932"/>
                <a:gd name="connsiteY25" fmla="*/ 846717 h 1456924"/>
                <a:gd name="connsiteX26" fmla="*/ 81050 w 1957932"/>
                <a:gd name="connsiteY26" fmla="*/ 859391 h 1456924"/>
                <a:gd name="connsiteX27" fmla="*/ 242325 w 1957932"/>
                <a:gd name="connsiteY27" fmla="*/ 698116 h 1456924"/>
                <a:gd name="connsiteX28" fmla="*/ 81050 w 1957932"/>
                <a:gd name="connsiteY28" fmla="*/ 536841 h 1456924"/>
                <a:gd name="connsiteX29" fmla="*/ 18275 w 1957932"/>
                <a:gd name="connsiteY29" fmla="*/ 549515 h 1456924"/>
                <a:gd name="connsiteX30" fmla="*/ 0 w 1957932"/>
                <a:gd name="connsiteY30" fmla="*/ 561836 h 1456924"/>
                <a:gd name="connsiteX31" fmla="*/ 0 w 1957932"/>
                <a:gd name="connsiteY31" fmla="*/ 415577 h 1456924"/>
                <a:gd name="connsiteX32" fmla="*/ 153721 w 1957932"/>
                <a:gd name="connsiteY32" fmla="*/ 261856 h 1456924"/>
                <a:gd name="connsiteX33" fmla="*/ 855854 w 1957932"/>
                <a:gd name="connsiteY33" fmla="*/ 261856 h 1456924"/>
                <a:gd name="connsiteX34" fmla="*/ 830365 w 1957932"/>
                <a:gd name="connsiteY34" fmla="*/ 224051 h 1456924"/>
                <a:gd name="connsiteX35" fmla="*/ 817691 w 1957932"/>
                <a:gd name="connsiteY35" fmla="*/ 161275 h 1456924"/>
                <a:gd name="connsiteX36" fmla="*/ 978966 w 1957932"/>
                <a:gd name="connsiteY36" fmla="*/ 0 h 145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957932" h="1456924">
                  <a:moveTo>
                    <a:pt x="978966" y="0"/>
                  </a:moveTo>
                  <a:cubicBezTo>
                    <a:pt x="1068036" y="0"/>
                    <a:pt x="1140241" y="72205"/>
                    <a:pt x="1140241" y="161275"/>
                  </a:cubicBezTo>
                  <a:cubicBezTo>
                    <a:pt x="1140241" y="183542"/>
                    <a:pt x="1135728" y="204756"/>
                    <a:pt x="1127567" y="224051"/>
                  </a:cubicBezTo>
                  <a:lnTo>
                    <a:pt x="1102078" y="261856"/>
                  </a:lnTo>
                  <a:lnTo>
                    <a:pt x="1804211" y="261856"/>
                  </a:lnTo>
                  <a:cubicBezTo>
                    <a:pt x="1889109" y="261856"/>
                    <a:pt x="1957932" y="330679"/>
                    <a:pt x="1957932" y="415577"/>
                  </a:cubicBezTo>
                  <a:lnTo>
                    <a:pt x="1957932" y="589579"/>
                  </a:lnTo>
                  <a:lnTo>
                    <a:pt x="1939659" y="577259"/>
                  </a:lnTo>
                  <a:cubicBezTo>
                    <a:pt x="1920364" y="569098"/>
                    <a:pt x="1899151" y="564585"/>
                    <a:pt x="1876883" y="564585"/>
                  </a:cubicBezTo>
                  <a:cubicBezTo>
                    <a:pt x="1787813" y="564585"/>
                    <a:pt x="1715608" y="636790"/>
                    <a:pt x="1715608" y="725860"/>
                  </a:cubicBezTo>
                  <a:cubicBezTo>
                    <a:pt x="1715608" y="814930"/>
                    <a:pt x="1787813" y="887135"/>
                    <a:pt x="1876883" y="887135"/>
                  </a:cubicBezTo>
                  <a:cubicBezTo>
                    <a:pt x="1899151" y="887135"/>
                    <a:pt x="1920364" y="882622"/>
                    <a:pt x="1939659" y="874461"/>
                  </a:cubicBezTo>
                  <a:lnTo>
                    <a:pt x="1957932" y="862141"/>
                  </a:lnTo>
                  <a:lnTo>
                    <a:pt x="1957932" y="1030444"/>
                  </a:lnTo>
                  <a:cubicBezTo>
                    <a:pt x="1957932" y="1115342"/>
                    <a:pt x="1889109" y="1184165"/>
                    <a:pt x="1804211" y="1184165"/>
                  </a:cubicBezTo>
                  <a:lnTo>
                    <a:pt x="1094726" y="1184165"/>
                  </a:lnTo>
                  <a:lnTo>
                    <a:pt x="1127566" y="1232874"/>
                  </a:lnTo>
                  <a:cubicBezTo>
                    <a:pt x="1135727" y="1252168"/>
                    <a:pt x="1140240" y="1273382"/>
                    <a:pt x="1140240" y="1295649"/>
                  </a:cubicBezTo>
                  <a:cubicBezTo>
                    <a:pt x="1140240" y="1384719"/>
                    <a:pt x="1068035" y="1456924"/>
                    <a:pt x="978965" y="1456924"/>
                  </a:cubicBezTo>
                  <a:cubicBezTo>
                    <a:pt x="889895" y="1456924"/>
                    <a:pt x="817690" y="1384719"/>
                    <a:pt x="817690" y="1295649"/>
                  </a:cubicBezTo>
                  <a:cubicBezTo>
                    <a:pt x="817690" y="1273382"/>
                    <a:pt x="822203" y="1252168"/>
                    <a:pt x="830364" y="1232874"/>
                  </a:cubicBezTo>
                  <a:lnTo>
                    <a:pt x="863204" y="1184165"/>
                  </a:lnTo>
                  <a:lnTo>
                    <a:pt x="153721" y="1184165"/>
                  </a:lnTo>
                  <a:cubicBezTo>
                    <a:pt x="68823" y="1184165"/>
                    <a:pt x="0" y="1115342"/>
                    <a:pt x="0" y="1030444"/>
                  </a:cubicBezTo>
                  <a:lnTo>
                    <a:pt x="0" y="834396"/>
                  </a:lnTo>
                  <a:lnTo>
                    <a:pt x="18275" y="846717"/>
                  </a:lnTo>
                  <a:cubicBezTo>
                    <a:pt x="37569" y="854878"/>
                    <a:pt x="58783" y="859391"/>
                    <a:pt x="81050" y="859391"/>
                  </a:cubicBezTo>
                  <a:cubicBezTo>
                    <a:pt x="170120" y="859391"/>
                    <a:pt x="242325" y="787186"/>
                    <a:pt x="242325" y="698116"/>
                  </a:cubicBezTo>
                  <a:cubicBezTo>
                    <a:pt x="242325" y="609046"/>
                    <a:pt x="170120" y="536841"/>
                    <a:pt x="81050" y="536841"/>
                  </a:cubicBezTo>
                  <a:cubicBezTo>
                    <a:pt x="58783" y="536841"/>
                    <a:pt x="37569" y="541354"/>
                    <a:pt x="18275" y="549515"/>
                  </a:cubicBezTo>
                  <a:lnTo>
                    <a:pt x="0" y="561836"/>
                  </a:lnTo>
                  <a:lnTo>
                    <a:pt x="0" y="415577"/>
                  </a:lnTo>
                  <a:cubicBezTo>
                    <a:pt x="0" y="330679"/>
                    <a:pt x="68823" y="261856"/>
                    <a:pt x="153721" y="261856"/>
                  </a:cubicBezTo>
                  <a:lnTo>
                    <a:pt x="855854" y="261856"/>
                  </a:lnTo>
                  <a:lnTo>
                    <a:pt x="830365" y="224051"/>
                  </a:lnTo>
                  <a:cubicBezTo>
                    <a:pt x="822204" y="204756"/>
                    <a:pt x="817691" y="183542"/>
                    <a:pt x="817691" y="161275"/>
                  </a:cubicBezTo>
                  <a:cubicBezTo>
                    <a:pt x="817691" y="72205"/>
                    <a:pt x="889896" y="0"/>
                    <a:pt x="978966" y="0"/>
                  </a:cubicBezTo>
                  <a:close/>
                </a:path>
              </a:pathLst>
            </a:custGeom>
            <a:noFill/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Machine</a:t>
              </a:r>
              <a:b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Learning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1A0B7B4-DFAE-F25A-68C2-E79E8435DDE2}"/>
                </a:ext>
              </a:extLst>
            </p:cNvPr>
            <p:cNvSpPr/>
            <p:nvPr/>
          </p:nvSpPr>
          <p:spPr>
            <a:xfrm>
              <a:off x="3168629" y="1422574"/>
              <a:ext cx="2189815" cy="945453"/>
            </a:xfrm>
            <a:custGeom>
              <a:avLst/>
              <a:gdLst>
                <a:gd name="connsiteX0" fmla="*/ 393327 w 2408796"/>
                <a:gd name="connsiteY0" fmla="*/ 0 h 1039998"/>
                <a:gd name="connsiteX1" fmla="*/ 1085026 w 2408796"/>
                <a:gd name="connsiteY1" fmla="*/ 0 h 1039998"/>
                <a:gd name="connsiteX2" fmla="*/ 1084918 w 2408796"/>
                <a:gd name="connsiteY2" fmla="*/ 72 h 1039998"/>
                <a:gd name="connsiteX3" fmla="*/ 1037682 w 2408796"/>
                <a:gd name="connsiteY3" fmla="*/ 114111 h 1039998"/>
                <a:gd name="connsiteX4" fmla="*/ 1198957 w 2408796"/>
                <a:gd name="connsiteY4" fmla="*/ 275386 h 1039998"/>
                <a:gd name="connsiteX5" fmla="*/ 1360232 w 2408796"/>
                <a:gd name="connsiteY5" fmla="*/ 114111 h 1039998"/>
                <a:gd name="connsiteX6" fmla="*/ 1312996 w 2408796"/>
                <a:gd name="connsiteY6" fmla="*/ 72 h 1039998"/>
                <a:gd name="connsiteX7" fmla="*/ 1312889 w 2408796"/>
                <a:gd name="connsiteY7" fmla="*/ 0 h 1039998"/>
                <a:gd name="connsiteX8" fmla="*/ 2004587 w 2408796"/>
                <a:gd name="connsiteY8" fmla="*/ 0 h 1039998"/>
                <a:gd name="connsiteX9" fmla="*/ 2177923 w 2408796"/>
                <a:gd name="connsiteY9" fmla="*/ 173336 h 1039998"/>
                <a:gd name="connsiteX10" fmla="*/ 2177923 w 2408796"/>
                <a:gd name="connsiteY10" fmla="*/ 376491 h 1039998"/>
                <a:gd name="connsiteX11" fmla="*/ 2184746 w 2408796"/>
                <a:gd name="connsiteY11" fmla="*/ 371891 h 1039998"/>
                <a:gd name="connsiteX12" fmla="*/ 2247521 w 2408796"/>
                <a:gd name="connsiteY12" fmla="*/ 359217 h 1039998"/>
                <a:gd name="connsiteX13" fmla="*/ 2408796 w 2408796"/>
                <a:gd name="connsiteY13" fmla="*/ 520492 h 1039998"/>
                <a:gd name="connsiteX14" fmla="*/ 2247521 w 2408796"/>
                <a:gd name="connsiteY14" fmla="*/ 681767 h 1039998"/>
                <a:gd name="connsiteX15" fmla="*/ 2184746 w 2408796"/>
                <a:gd name="connsiteY15" fmla="*/ 669093 h 1039998"/>
                <a:gd name="connsiteX16" fmla="*/ 2177923 w 2408796"/>
                <a:gd name="connsiteY16" fmla="*/ 664494 h 1039998"/>
                <a:gd name="connsiteX17" fmla="*/ 2177923 w 2408796"/>
                <a:gd name="connsiteY17" fmla="*/ 866662 h 1039998"/>
                <a:gd name="connsiteX18" fmla="*/ 2004587 w 2408796"/>
                <a:gd name="connsiteY18" fmla="*/ 1039998 h 1039998"/>
                <a:gd name="connsiteX19" fmla="*/ 1322070 w 2408796"/>
                <a:gd name="connsiteY19" fmla="*/ 1039998 h 1039998"/>
                <a:gd name="connsiteX20" fmla="*/ 1347559 w 2408796"/>
                <a:gd name="connsiteY20" fmla="*/ 1002193 h 1039998"/>
                <a:gd name="connsiteX21" fmla="*/ 1360233 w 2408796"/>
                <a:gd name="connsiteY21" fmla="*/ 939417 h 1039998"/>
                <a:gd name="connsiteX22" fmla="*/ 1198958 w 2408796"/>
                <a:gd name="connsiteY22" fmla="*/ 778142 h 1039998"/>
                <a:gd name="connsiteX23" fmla="*/ 1037683 w 2408796"/>
                <a:gd name="connsiteY23" fmla="*/ 939417 h 1039998"/>
                <a:gd name="connsiteX24" fmla="*/ 1050357 w 2408796"/>
                <a:gd name="connsiteY24" fmla="*/ 1002193 h 1039998"/>
                <a:gd name="connsiteX25" fmla="*/ 1075846 w 2408796"/>
                <a:gd name="connsiteY25" fmla="*/ 1039998 h 1039998"/>
                <a:gd name="connsiteX26" fmla="*/ 393327 w 2408796"/>
                <a:gd name="connsiteY26" fmla="*/ 1039998 h 1039998"/>
                <a:gd name="connsiteX27" fmla="*/ 219991 w 2408796"/>
                <a:gd name="connsiteY27" fmla="*/ 866662 h 1039998"/>
                <a:gd name="connsiteX28" fmla="*/ 219991 w 2408796"/>
                <a:gd name="connsiteY28" fmla="*/ 682950 h 1039998"/>
                <a:gd name="connsiteX29" fmla="*/ 161275 w 2408796"/>
                <a:gd name="connsiteY29" fmla="*/ 694804 h 1039998"/>
                <a:gd name="connsiteX30" fmla="*/ 0 w 2408796"/>
                <a:gd name="connsiteY30" fmla="*/ 533529 h 1039998"/>
                <a:gd name="connsiteX31" fmla="*/ 161275 w 2408796"/>
                <a:gd name="connsiteY31" fmla="*/ 372254 h 1039998"/>
                <a:gd name="connsiteX32" fmla="*/ 219991 w 2408796"/>
                <a:gd name="connsiteY32" fmla="*/ 384108 h 1039998"/>
                <a:gd name="connsiteX33" fmla="*/ 219991 w 2408796"/>
                <a:gd name="connsiteY33" fmla="*/ 173336 h 1039998"/>
                <a:gd name="connsiteX34" fmla="*/ 393327 w 2408796"/>
                <a:gd name="connsiteY34" fmla="*/ 0 h 103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08796" h="1039998">
                  <a:moveTo>
                    <a:pt x="393327" y="0"/>
                  </a:moveTo>
                  <a:lnTo>
                    <a:pt x="1085026" y="0"/>
                  </a:lnTo>
                  <a:lnTo>
                    <a:pt x="1084918" y="72"/>
                  </a:lnTo>
                  <a:cubicBezTo>
                    <a:pt x="1055733" y="29257"/>
                    <a:pt x="1037682" y="69576"/>
                    <a:pt x="1037682" y="114111"/>
                  </a:cubicBezTo>
                  <a:cubicBezTo>
                    <a:pt x="1037682" y="203181"/>
                    <a:pt x="1109887" y="275386"/>
                    <a:pt x="1198957" y="275386"/>
                  </a:cubicBezTo>
                  <a:cubicBezTo>
                    <a:pt x="1288027" y="275386"/>
                    <a:pt x="1360232" y="203181"/>
                    <a:pt x="1360232" y="114111"/>
                  </a:cubicBezTo>
                  <a:cubicBezTo>
                    <a:pt x="1360232" y="69576"/>
                    <a:pt x="1342181" y="29257"/>
                    <a:pt x="1312996" y="72"/>
                  </a:cubicBezTo>
                  <a:lnTo>
                    <a:pt x="1312889" y="0"/>
                  </a:lnTo>
                  <a:lnTo>
                    <a:pt x="2004587" y="0"/>
                  </a:lnTo>
                  <a:cubicBezTo>
                    <a:pt x="2100318" y="0"/>
                    <a:pt x="2177923" y="77605"/>
                    <a:pt x="2177923" y="173336"/>
                  </a:cubicBezTo>
                  <a:lnTo>
                    <a:pt x="2177923" y="376491"/>
                  </a:lnTo>
                  <a:lnTo>
                    <a:pt x="2184746" y="371891"/>
                  </a:lnTo>
                  <a:cubicBezTo>
                    <a:pt x="2204040" y="363730"/>
                    <a:pt x="2225254" y="359217"/>
                    <a:pt x="2247521" y="359217"/>
                  </a:cubicBezTo>
                  <a:cubicBezTo>
                    <a:pt x="2336591" y="359217"/>
                    <a:pt x="2408796" y="431422"/>
                    <a:pt x="2408796" y="520492"/>
                  </a:cubicBezTo>
                  <a:cubicBezTo>
                    <a:pt x="2408796" y="609562"/>
                    <a:pt x="2336591" y="681767"/>
                    <a:pt x="2247521" y="681767"/>
                  </a:cubicBezTo>
                  <a:cubicBezTo>
                    <a:pt x="2225254" y="681767"/>
                    <a:pt x="2204040" y="677254"/>
                    <a:pt x="2184746" y="669093"/>
                  </a:cubicBezTo>
                  <a:lnTo>
                    <a:pt x="2177923" y="664494"/>
                  </a:lnTo>
                  <a:lnTo>
                    <a:pt x="2177923" y="866662"/>
                  </a:lnTo>
                  <a:cubicBezTo>
                    <a:pt x="2177923" y="962393"/>
                    <a:pt x="2100318" y="1039998"/>
                    <a:pt x="2004587" y="1039998"/>
                  </a:cubicBezTo>
                  <a:lnTo>
                    <a:pt x="1322070" y="1039998"/>
                  </a:lnTo>
                  <a:lnTo>
                    <a:pt x="1347559" y="1002193"/>
                  </a:lnTo>
                  <a:cubicBezTo>
                    <a:pt x="1355720" y="982898"/>
                    <a:pt x="1360233" y="961685"/>
                    <a:pt x="1360233" y="939417"/>
                  </a:cubicBezTo>
                  <a:cubicBezTo>
                    <a:pt x="1360233" y="850347"/>
                    <a:pt x="1288028" y="778142"/>
                    <a:pt x="1198958" y="778142"/>
                  </a:cubicBezTo>
                  <a:cubicBezTo>
                    <a:pt x="1109888" y="778142"/>
                    <a:pt x="1037683" y="850347"/>
                    <a:pt x="1037683" y="939417"/>
                  </a:cubicBezTo>
                  <a:cubicBezTo>
                    <a:pt x="1037683" y="961685"/>
                    <a:pt x="1042196" y="982898"/>
                    <a:pt x="1050357" y="1002193"/>
                  </a:cubicBezTo>
                  <a:lnTo>
                    <a:pt x="1075846" y="1039998"/>
                  </a:lnTo>
                  <a:lnTo>
                    <a:pt x="393327" y="1039998"/>
                  </a:lnTo>
                  <a:cubicBezTo>
                    <a:pt x="297596" y="1039998"/>
                    <a:pt x="219991" y="962393"/>
                    <a:pt x="219991" y="866662"/>
                  </a:cubicBezTo>
                  <a:lnTo>
                    <a:pt x="219991" y="682950"/>
                  </a:lnTo>
                  <a:lnTo>
                    <a:pt x="161275" y="694804"/>
                  </a:lnTo>
                  <a:cubicBezTo>
                    <a:pt x="72205" y="694804"/>
                    <a:pt x="0" y="622599"/>
                    <a:pt x="0" y="533529"/>
                  </a:cubicBezTo>
                  <a:cubicBezTo>
                    <a:pt x="0" y="444459"/>
                    <a:pt x="72205" y="372254"/>
                    <a:pt x="161275" y="372254"/>
                  </a:cubicBezTo>
                  <a:lnTo>
                    <a:pt x="219991" y="384108"/>
                  </a:lnTo>
                  <a:lnTo>
                    <a:pt x="219991" y="173336"/>
                  </a:lnTo>
                  <a:cubicBezTo>
                    <a:pt x="219991" y="77605"/>
                    <a:pt x="297596" y="0"/>
                    <a:pt x="39332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Embedded</a:t>
              </a:r>
              <a:b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System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3555819-AEEB-AD1C-B3CD-6B70F42E17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59"/>
          <a:stretch/>
        </p:blipFill>
        <p:spPr>
          <a:xfrm>
            <a:off x="8296810" y="1325632"/>
            <a:ext cx="2280181" cy="24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8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0E062-B2F2-6634-F64E-5ADEDF288EBA}"/>
              </a:ext>
            </a:extLst>
          </p:cNvPr>
          <p:cNvSpPr txBox="1"/>
          <p:nvPr/>
        </p:nvSpPr>
        <p:spPr>
          <a:xfrm>
            <a:off x="647701" y="603934"/>
            <a:ext cx="796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</a:rPr>
              <a:t>Always-on-Machine Learning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22D17-80B8-3593-157C-5E67D9600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99" y="3564578"/>
            <a:ext cx="817297" cy="1649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38DE73-D780-77B7-9681-849CF5A50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28" y="2014371"/>
            <a:ext cx="499037" cy="1026001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0AD8141-B274-A4BD-CD84-D00B972EBA26}"/>
              </a:ext>
            </a:extLst>
          </p:cNvPr>
          <p:cNvSpPr/>
          <p:nvPr/>
        </p:nvSpPr>
        <p:spPr>
          <a:xfrm>
            <a:off x="1830690" y="2204205"/>
            <a:ext cx="1717319" cy="646331"/>
          </a:xfrm>
          <a:custGeom>
            <a:avLst/>
            <a:gdLst>
              <a:gd name="connsiteX0" fmla="*/ 300116 w 1496586"/>
              <a:gd name="connsiteY0" fmla="*/ 0 h 646331"/>
              <a:gd name="connsiteX1" fmla="*/ 1426963 w 1496586"/>
              <a:gd name="connsiteY1" fmla="*/ 0 h 646331"/>
              <a:gd name="connsiteX2" fmla="*/ 1496586 w 1496586"/>
              <a:gd name="connsiteY2" fmla="*/ 69623 h 646331"/>
              <a:gd name="connsiteX3" fmla="*/ 1496586 w 1496586"/>
              <a:gd name="connsiteY3" fmla="*/ 576708 h 646331"/>
              <a:gd name="connsiteX4" fmla="*/ 1426963 w 1496586"/>
              <a:gd name="connsiteY4" fmla="*/ 646331 h 646331"/>
              <a:gd name="connsiteX5" fmla="*/ 300116 w 1496586"/>
              <a:gd name="connsiteY5" fmla="*/ 646331 h 646331"/>
              <a:gd name="connsiteX6" fmla="*/ 230493 w 1496586"/>
              <a:gd name="connsiteY6" fmla="*/ 576708 h 646331"/>
              <a:gd name="connsiteX7" fmla="*/ 230493 w 1496586"/>
              <a:gd name="connsiteY7" fmla="*/ 456851 h 646331"/>
              <a:gd name="connsiteX8" fmla="*/ 0 w 1496586"/>
              <a:gd name="connsiteY8" fmla="*/ 323165 h 646331"/>
              <a:gd name="connsiteX9" fmla="*/ 230493 w 1496586"/>
              <a:gd name="connsiteY9" fmla="*/ 189479 h 646331"/>
              <a:gd name="connsiteX10" fmla="*/ 230493 w 1496586"/>
              <a:gd name="connsiteY10" fmla="*/ 69623 h 646331"/>
              <a:gd name="connsiteX11" fmla="*/ 300116 w 1496586"/>
              <a:gd name="connsiteY11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96586" h="646331">
                <a:moveTo>
                  <a:pt x="300116" y="0"/>
                </a:moveTo>
                <a:lnTo>
                  <a:pt x="1426963" y="0"/>
                </a:lnTo>
                <a:cubicBezTo>
                  <a:pt x="1465415" y="0"/>
                  <a:pt x="1496586" y="31171"/>
                  <a:pt x="1496586" y="69623"/>
                </a:cubicBezTo>
                <a:lnTo>
                  <a:pt x="1496586" y="576708"/>
                </a:lnTo>
                <a:cubicBezTo>
                  <a:pt x="1496586" y="615160"/>
                  <a:pt x="1465415" y="646331"/>
                  <a:pt x="1426963" y="646331"/>
                </a:cubicBezTo>
                <a:lnTo>
                  <a:pt x="300116" y="646331"/>
                </a:lnTo>
                <a:cubicBezTo>
                  <a:pt x="261664" y="646331"/>
                  <a:pt x="230493" y="615160"/>
                  <a:pt x="230493" y="576708"/>
                </a:cubicBezTo>
                <a:lnTo>
                  <a:pt x="230493" y="456851"/>
                </a:lnTo>
                <a:lnTo>
                  <a:pt x="0" y="323165"/>
                </a:lnTo>
                <a:lnTo>
                  <a:pt x="230493" y="189479"/>
                </a:lnTo>
                <a:lnTo>
                  <a:pt x="230493" y="69623"/>
                </a:lnTo>
                <a:cubicBezTo>
                  <a:pt x="230493" y="31171"/>
                  <a:pt x="261664" y="0"/>
                  <a:pt x="3001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AF80F-7898-5E5B-2CE3-5E029B53BA8F}"/>
              </a:ext>
            </a:extLst>
          </p:cNvPr>
          <p:cNvSpPr txBox="1"/>
          <p:nvPr/>
        </p:nvSpPr>
        <p:spPr>
          <a:xfrm>
            <a:off x="2206306" y="2342704"/>
            <a:ext cx="126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“Hi, Bixby”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051F4A4-FD78-2586-8F55-EF883A1ED3CB}"/>
              </a:ext>
            </a:extLst>
          </p:cNvPr>
          <p:cNvSpPr/>
          <p:nvPr/>
        </p:nvSpPr>
        <p:spPr>
          <a:xfrm>
            <a:off x="1830689" y="4288207"/>
            <a:ext cx="1859373" cy="646331"/>
          </a:xfrm>
          <a:custGeom>
            <a:avLst/>
            <a:gdLst>
              <a:gd name="connsiteX0" fmla="*/ 300116 w 1496586"/>
              <a:gd name="connsiteY0" fmla="*/ 0 h 646331"/>
              <a:gd name="connsiteX1" fmla="*/ 1426963 w 1496586"/>
              <a:gd name="connsiteY1" fmla="*/ 0 h 646331"/>
              <a:gd name="connsiteX2" fmla="*/ 1496586 w 1496586"/>
              <a:gd name="connsiteY2" fmla="*/ 69623 h 646331"/>
              <a:gd name="connsiteX3" fmla="*/ 1496586 w 1496586"/>
              <a:gd name="connsiteY3" fmla="*/ 576708 h 646331"/>
              <a:gd name="connsiteX4" fmla="*/ 1426963 w 1496586"/>
              <a:gd name="connsiteY4" fmla="*/ 646331 h 646331"/>
              <a:gd name="connsiteX5" fmla="*/ 300116 w 1496586"/>
              <a:gd name="connsiteY5" fmla="*/ 646331 h 646331"/>
              <a:gd name="connsiteX6" fmla="*/ 230493 w 1496586"/>
              <a:gd name="connsiteY6" fmla="*/ 576708 h 646331"/>
              <a:gd name="connsiteX7" fmla="*/ 230493 w 1496586"/>
              <a:gd name="connsiteY7" fmla="*/ 456851 h 646331"/>
              <a:gd name="connsiteX8" fmla="*/ 0 w 1496586"/>
              <a:gd name="connsiteY8" fmla="*/ 323165 h 646331"/>
              <a:gd name="connsiteX9" fmla="*/ 230493 w 1496586"/>
              <a:gd name="connsiteY9" fmla="*/ 189479 h 646331"/>
              <a:gd name="connsiteX10" fmla="*/ 230493 w 1496586"/>
              <a:gd name="connsiteY10" fmla="*/ 69623 h 646331"/>
              <a:gd name="connsiteX11" fmla="*/ 300116 w 1496586"/>
              <a:gd name="connsiteY11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96586" h="646331">
                <a:moveTo>
                  <a:pt x="300116" y="0"/>
                </a:moveTo>
                <a:lnTo>
                  <a:pt x="1426963" y="0"/>
                </a:lnTo>
                <a:cubicBezTo>
                  <a:pt x="1465415" y="0"/>
                  <a:pt x="1496586" y="31171"/>
                  <a:pt x="1496586" y="69623"/>
                </a:cubicBezTo>
                <a:lnTo>
                  <a:pt x="1496586" y="576708"/>
                </a:lnTo>
                <a:cubicBezTo>
                  <a:pt x="1496586" y="615160"/>
                  <a:pt x="1465415" y="646331"/>
                  <a:pt x="1426963" y="646331"/>
                </a:cubicBezTo>
                <a:lnTo>
                  <a:pt x="300116" y="646331"/>
                </a:lnTo>
                <a:cubicBezTo>
                  <a:pt x="261664" y="646331"/>
                  <a:pt x="230493" y="615160"/>
                  <a:pt x="230493" y="576708"/>
                </a:cubicBezTo>
                <a:lnTo>
                  <a:pt x="230493" y="456851"/>
                </a:lnTo>
                <a:lnTo>
                  <a:pt x="0" y="323165"/>
                </a:lnTo>
                <a:lnTo>
                  <a:pt x="230493" y="189479"/>
                </a:lnTo>
                <a:lnTo>
                  <a:pt x="230493" y="69623"/>
                </a:lnTo>
                <a:cubicBezTo>
                  <a:pt x="230493" y="31171"/>
                  <a:pt x="261664" y="0"/>
                  <a:pt x="3001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3F9A7-0950-2755-8BDF-DCDBA6237E4E}"/>
              </a:ext>
            </a:extLst>
          </p:cNvPr>
          <p:cNvSpPr txBox="1"/>
          <p:nvPr/>
        </p:nvSpPr>
        <p:spPr>
          <a:xfrm>
            <a:off x="2179250" y="4426706"/>
            <a:ext cx="140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“Ok Google”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D191ED4-F5A8-71D3-E60F-E9C65CA89230}"/>
              </a:ext>
            </a:extLst>
          </p:cNvPr>
          <p:cNvCxnSpPr>
            <a:cxnSpLocks/>
          </p:cNvCxnSpPr>
          <p:nvPr/>
        </p:nvCxnSpPr>
        <p:spPr>
          <a:xfrm>
            <a:off x="4023643" y="1644838"/>
            <a:ext cx="0" cy="4187844"/>
          </a:xfrm>
          <a:prstGeom prst="line">
            <a:avLst/>
          </a:prstGeom>
          <a:ln w="66675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tinyML-based machine learning platform helps build AI models in minutes -  Electrical Engineering News and Products">
            <a:extLst>
              <a:ext uri="{FF2B5EF4-FFF2-40B4-BE49-F238E27FC236}">
                <a16:creationId xmlns:a16="http://schemas.microsoft.com/office/drawing/2014/main" id="{56099176-A8AD-5312-2306-69C7E2D2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49" y="1738621"/>
            <a:ext cx="6493884" cy="38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5339F2-7854-1237-A896-C8CD2D978A35}"/>
              </a:ext>
            </a:extLst>
          </p:cNvPr>
          <p:cNvSpPr txBox="1"/>
          <p:nvPr/>
        </p:nvSpPr>
        <p:spPr>
          <a:xfrm>
            <a:off x="662305" y="5468761"/>
            <a:ext cx="296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Keyword Spotting(KWS)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1726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01EDE-A521-6552-49DC-BB46649768FE}"/>
              </a:ext>
            </a:extLst>
          </p:cNvPr>
          <p:cNvSpPr txBox="1"/>
          <p:nvPr/>
        </p:nvSpPr>
        <p:spPr>
          <a:xfrm>
            <a:off x="647701" y="603934"/>
            <a:ext cx="796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</a:rPr>
              <a:t>TinyML Applications</a:t>
            </a:r>
            <a:endParaRPr lang="ko-KR" altLang="en-US" sz="3600" b="1" dirty="0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3E1DEF-62A4-7D35-B755-4B9F4A50208E}"/>
              </a:ext>
            </a:extLst>
          </p:cNvPr>
          <p:cNvGrpSpPr/>
          <p:nvPr/>
        </p:nvGrpSpPr>
        <p:grpSpPr>
          <a:xfrm>
            <a:off x="876625" y="1391325"/>
            <a:ext cx="11077593" cy="5051967"/>
            <a:chOff x="714204" y="1460875"/>
            <a:chExt cx="11413256" cy="5205047"/>
          </a:xfrm>
        </p:grpSpPr>
        <p:pic>
          <p:nvPicPr>
            <p:cNvPr id="7" name="Picture 4" descr="Tiny Machine Learning">
              <a:extLst>
                <a:ext uri="{FF2B5EF4-FFF2-40B4-BE49-F238E27FC236}">
                  <a16:creationId xmlns:a16="http://schemas.microsoft.com/office/drawing/2014/main" id="{3C1C43BA-E116-C6A4-CE8A-D4188D05C8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6"/>
            <a:stretch/>
          </p:blipFill>
          <p:spPr bwMode="auto">
            <a:xfrm>
              <a:off x="714204" y="1460875"/>
              <a:ext cx="11167714" cy="5205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6547CE-E2A5-A562-FEC0-2D1ADE0EA734}"/>
                </a:ext>
              </a:extLst>
            </p:cNvPr>
            <p:cNvSpPr txBox="1"/>
            <p:nvPr/>
          </p:nvSpPr>
          <p:spPr>
            <a:xfrm>
              <a:off x="751766" y="1573091"/>
              <a:ext cx="22272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Smart Retail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BC6531-6B96-903A-86CF-7580D2D3132D}"/>
                </a:ext>
              </a:extLst>
            </p:cNvPr>
            <p:cNvSpPr txBox="1"/>
            <p:nvPr/>
          </p:nvSpPr>
          <p:spPr>
            <a:xfrm>
              <a:off x="4750615" y="1573091"/>
              <a:ext cx="35168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Personalized Healthcare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7CE7A3-AB69-7606-6FDD-B9A2001266E9}"/>
                </a:ext>
              </a:extLst>
            </p:cNvPr>
            <p:cNvSpPr txBox="1"/>
            <p:nvPr/>
          </p:nvSpPr>
          <p:spPr>
            <a:xfrm>
              <a:off x="8610600" y="1573091"/>
              <a:ext cx="35168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Smart Home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93379C-5BBE-AB64-7F49-51D605E1403D}"/>
                </a:ext>
              </a:extLst>
            </p:cNvPr>
            <p:cNvSpPr txBox="1"/>
            <p:nvPr/>
          </p:nvSpPr>
          <p:spPr>
            <a:xfrm>
              <a:off x="751766" y="4230623"/>
              <a:ext cx="35168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Smart Manufacturing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D8B88E-76B1-2B1C-3B49-706069063CFE}"/>
                </a:ext>
              </a:extLst>
            </p:cNvPr>
            <p:cNvSpPr txBox="1"/>
            <p:nvPr/>
          </p:nvSpPr>
          <p:spPr>
            <a:xfrm>
              <a:off x="4750615" y="4230623"/>
              <a:ext cx="35168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Smart Farm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5574AB-EA88-D5B9-2334-E8A0AD6865FA}"/>
                </a:ext>
              </a:extLst>
            </p:cNvPr>
            <p:cNvSpPr txBox="1"/>
            <p:nvPr/>
          </p:nvSpPr>
          <p:spPr>
            <a:xfrm>
              <a:off x="8606053" y="4230623"/>
              <a:ext cx="35168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Autonomous Driving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09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137CD8-721E-6BF5-0D3B-CB1A05D3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"/>
            <a:ext cx="12192000" cy="685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5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C70D57-A450-CA66-0EAB-B6D722A6AA6C}"/>
              </a:ext>
            </a:extLst>
          </p:cNvPr>
          <p:cNvSpPr/>
          <p:nvPr/>
        </p:nvSpPr>
        <p:spPr>
          <a:xfrm>
            <a:off x="2950469" y="4680214"/>
            <a:ext cx="2979606" cy="1921155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0EE3A6-0B3B-F53B-0E14-C8D0E1F32637}"/>
              </a:ext>
            </a:extLst>
          </p:cNvPr>
          <p:cNvSpPr txBox="1"/>
          <p:nvPr/>
        </p:nvSpPr>
        <p:spPr>
          <a:xfrm>
            <a:off x="647701" y="603934"/>
            <a:ext cx="796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ea"/>
                <a:ea typeface="+mj-ea"/>
              </a:rPr>
              <a:t>TinyML Challenges</a:t>
            </a:r>
            <a:endParaRPr lang="ko-KR" altLang="en-US" sz="3600" b="1" dirty="0">
              <a:latin typeface="+mj-ea"/>
              <a:ea typeface="+mj-ea"/>
            </a:endParaRPr>
          </a:p>
        </p:txBody>
      </p:sp>
      <p:graphicFrame>
        <p:nvGraphicFramePr>
          <p:cNvPr id="33" name="표 17">
            <a:extLst>
              <a:ext uri="{FF2B5EF4-FFF2-40B4-BE49-F238E27FC236}">
                <a16:creationId xmlns:a16="http://schemas.microsoft.com/office/drawing/2014/main" id="{0E3CFB1E-9B8C-CF8A-E84D-3B78EAE997DD}"/>
              </a:ext>
            </a:extLst>
          </p:cNvPr>
          <p:cNvGraphicFramePr>
            <a:graphicFrameLocks noGrp="1"/>
          </p:cNvGraphicFramePr>
          <p:nvPr/>
        </p:nvGraphicFramePr>
        <p:xfrm>
          <a:off x="1604956" y="2294862"/>
          <a:ext cx="338406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1975">
                  <a:extLst>
                    <a:ext uri="{9D8B030D-6E8A-4147-A177-3AD203B41FA5}">
                      <a16:colId xmlns:a16="http://schemas.microsoft.com/office/drawing/2014/main" val="345469714"/>
                    </a:ext>
                  </a:extLst>
                </a:gridCol>
                <a:gridCol w="1682086">
                  <a:extLst>
                    <a:ext uri="{9D8B030D-6E8A-4147-A177-3AD203B41FA5}">
                      <a16:colId xmlns:a16="http://schemas.microsoft.com/office/drawing/2014/main" val="2571600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Micro</a:t>
                      </a:r>
                      <a:r>
                        <a:rPr lang="en-US" altLang="ko-KR" sz="1600" b="0" dirty="0">
                          <a:latin typeface="+mj-ea"/>
                          <a:ea typeface="+mj-ea"/>
                        </a:rPr>
                        <a:t>processor</a:t>
                      </a:r>
                      <a:endParaRPr lang="ko-KR" altLang="en-US" sz="1600" b="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011A6E"/>
                          </a:solidFill>
                        </a:rPr>
                        <a:t>Micro</a:t>
                      </a:r>
                      <a:r>
                        <a:rPr lang="en-US" altLang="ko-KR" sz="1600" dirty="0">
                          <a:solidFill>
                            <a:srgbClr val="011A6E"/>
                          </a:solidFill>
                          <a:latin typeface="+mj-ea"/>
                          <a:ea typeface="+mj-ea"/>
                        </a:rPr>
                        <a:t>controller</a:t>
                      </a:r>
                      <a:endParaRPr lang="ko-KR" altLang="en-US" sz="1600" dirty="0">
                        <a:solidFill>
                          <a:srgbClr val="011A6E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9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1GHz-4GHz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11A6E"/>
                          </a:solidFill>
                          <a:latin typeface="+mn-ea"/>
                          <a:ea typeface="+mn-ea"/>
                        </a:rPr>
                        <a:t>1MHz-400MHz</a:t>
                      </a:r>
                      <a:endParaRPr lang="ko-KR" altLang="en-US" sz="1200" dirty="0">
                        <a:solidFill>
                          <a:srgbClr val="011A6E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051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512MB-64GB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11A6E"/>
                          </a:solidFill>
                          <a:latin typeface="+mn-ea"/>
                          <a:ea typeface="+mn-ea"/>
                        </a:rPr>
                        <a:t>2KB-512KB</a:t>
                      </a:r>
                      <a:endParaRPr lang="ko-KR" altLang="en-US" sz="1200" dirty="0">
                        <a:solidFill>
                          <a:srgbClr val="011A6E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64GB-4TB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11A6E"/>
                          </a:solidFill>
                          <a:latin typeface="+mn-ea"/>
                          <a:ea typeface="+mn-ea"/>
                        </a:rPr>
                        <a:t>32KB-2MB</a:t>
                      </a:r>
                      <a:endParaRPr lang="ko-KR" altLang="en-US" sz="1200" dirty="0">
                        <a:solidFill>
                          <a:srgbClr val="011A6E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295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30W-100W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11A6E"/>
                          </a:solidFill>
                          <a:latin typeface="+mn-ea"/>
                          <a:ea typeface="+mn-ea"/>
                        </a:rPr>
                        <a:t>150uW-23.5mW</a:t>
                      </a:r>
                      <a:endParaRPr lang="ko-KR" altLang="en-US" sz="1200" dirty="0">
                        <a:solidFill>
                          <a:srgbClr val="011A6E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90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OS Support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11A6E"/>
                          </a:solidFill>
                          <a:latin typeface="+mn-ea"/>
                          <a:ea typeface="+mn-ea"/>
                        </a:rPr>
                        <a:t>w/o OS</a:t>
                      </a:r>
                      <a:endParaRPr lang="ko-KR" altLang="en-US" sz="1200" dirty="0">
                        <a:solidFill>
                          <a:srgbClr val="011A6E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167523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12161EE2-7A62-740B-48E9-84E58370FD33}"/>
              </a:ext>
            </a:extLst>
          </p:cNvPr>
          <p:cNvSpPr txBox="1"/>
          <p:nvPr/>
        </p:nvSpPr>
        <p:spPr>
          <a:xfrm>
            <a:off x="1855747" y="1450431"/>
            <a:ext cx="2767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Constrained System</a:t>
            </a:r>
            <a:endParaRPr lang="ko-KR" altLang="en-US" sz="2000" b="1" dirty="0">
              <a:solidFill>
                <a:srgbClr val="011A6E"/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C126B4-B86C-2822-79E0-7DA685D2681B}"/>
              </a:ext>
            </a:extLst>
          </p:cNvPr>
          <p:cNvSpPr txBox="1"/>
          <p:nvPr/>
        </p:nvSpPr>
        <p:spPr>
          <a:xfrm>
            <a:off x="451413" y="2711363"/>
            <a:ext cx="105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Compute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AA6FCF-37D4-3CDC-F366-BADACBFA2BFE}"/>
              </a:ext>
            </a:extLst>
          </p:cNvPr>
          <p:cNvSpPr txBox="1"/>
          <p:nvPr/>
        </p:nvSpPr>
        <p:spPr>
          <a:xfrm>
            <a:off x="451413" y="3080992"/>
            <a:ext cx="105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Memory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52ED2C-49E5-0203-1373-7538C13D7241}"/>
              </a:ext>
            </a:extLst>
          </p:cNvPr>
          <p:cNvSpPr txBox="1"/>
          <p:nvPr/>
        </p:nvSpPr>
        <p:spPr>
          <a:xfrm>
            <a:off x="451413" y="3450621"/>
            <a:ext cx="105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Storage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2C58BD-FC13-88C8-1816-D4A5C9AB1B58}"/>
              </a:ext>
            </a:extLst>
          </p:cNvPr>
          <p:cNvSpPr txBox="1"/>
          <p:nvPr/>
        </p:nvSpPr>
        <p:spPr>
          <a:xfrm>
            <a:off x="451413" y="3820250"/>
            <a:ext cx="105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Power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CEE7B2-DD3B-F489-B275-6067BE9CF25C}"/>
              </a:ext>
            </a:extLst>
          </p:cNvPr>
          <p:cNvSpPr txBox="1"/>
          <p:nvPr/>
        </p:nvSpPr>
        <p:spPr>
          <a:xfrm>
            <a:off x="451413" y="4209190"/>
            <a:ext cx="105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2F69AD1-FB12-3D57-CA2F-56882A0EA215}"/>
              </a:ext>
            </a:extLst>
          </p:cNvPr>
          <p:cNvGrpSpPr/>
          <p:nvPr/>
        </p:nvGrpSpPr>
        <p:grpSpPr>
          <a:xfrm>
            <a:off x="3340136" y="5777137"/>
            <a:ext cx="2755864" cy="646331"/>
            <a:chOff x="8962045" y="2187026"/>
            <a:chExt cx="2755864" cy="646331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A92F41B-4865-BE98-D1CA-001B2EBF7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7" b="89753" l="3976" r="93884">
                          <a14:foregroundMark x1="8563" y1="21201" x2="8716" y2="75618"/>
                          <a14:foregroundMark x1="7034" y1="84806" x2="7034" y2="71731"/>
                          <a14:foregroundMark x1="4281" y1="43463" x2="4587" y2="33922"/>
                          <a14:foregroundMark x1="5657" y1="7774" x2="15749" y2="6360"/>
                          <a14:foregroundMark x1="27523" y1="6714" x2="11162" y2="6360"/>
                          <a14:foregroundMark x1="42202" y1="8834" x2="83639" y2="7420"/>
                          <a14:foregroundMark x1="83639" y1="7420" x2="93884" y2="8834"/>
                          <a14:foregroundMark x1="29205" y1="43816" x2="22018" y2="60071"/>
                          <a14:foregroundMark x1="83180" y1="84452" x2="83180" y2="84452"/>
                          <a14:foregroundMark x1="71254" y1="88339" x2="76911" y2="886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62045" y="2244294"/>
              <a:ext cx="989852" cy="42833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A5AA27-4CD5-4C13-A4EA-B4FDFBC62FE6}"/>
                </a:ext>
              </a:extLst>
            </p:cNvPr>
            <p:cNvSpPr txBox="1"/>
            <p:nvPr/>
          </p:nvSpPr>
          <p:spPr>
            <a:xfrm>
              <a:off x="9615630" y="2187026"/>
              <a:ext cx="2102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Arduino Nano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33 BLE sense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(NRF52840 MCU)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6A729C-EBF9-7A0E-39DA-89FFD4AE359F}"/>
              </a:ext>
            </a:extLst>
          </p:cNvPr>
          <p:cNvSpPr txBox="1"/>
          <p:nvPr/>
        </p:nvSpPr>
        <p:spPr>
          <a:xfrm>
            <a:off x="513224" y="4894604"/>
            <a:ext cx="2312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ML Model for Mobile</a:t>
            </a:r>
          </a:p>
          <a:p>
            <a:pPr marL="171450" indent="-171450" algn="r"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MobileNet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(2015)</a:t>
            </a:r>
          </a:p>
          <a:p>
            <a:pPr marL="171450" indent="-171450" algn="r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70.6% accuracy</a:t>
            </a:r>
          </a:p>
          <a:p>
            <a:pPr marL="171450" indent="-171450" algn="r">
              <a:buFontTx/>
              <a:buChar char="-"/>
            </a:pPr>
            <a:r>
              <a:rPr lang="en-US" altLang="ko-KR" sz="1600" dirty="0">
                <a:solidFill>
                  <a:schemeClr val="accent2"/>
                </a:solidFill>
                <a:latin typeface="+mj-ea"/>
                <a:ea typeface="+mj-ea"/>
              </a:rPr>
              <a:t>16.9MB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in Size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C25DEE-7C02-35EB-78BA-2D59C695D2A2}"/>
              </a:ext>
            </a:extLst>
          </p:cNvPr>
          <p:cNvSpPr txBox="1"/>
          <p:nvPr/>
        </p:nvSpPr>
        <p:spPr>
          <a:xfrm>
            <a:off x="3185931" y="4894604"/>
            <a:ext cx="2920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Problem</a:t>
            </a:r>
          </a:p>
          <a:p>
            <a:pPr marL="171450" indent="-1714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Embedded board only has </a:t>
            </a:r>
            <a:r>
              <a:rPr lang="en-US" altLang="ko-KR" sz="1600" dirty="0">
                <a:solidFill>
                  <a:schemeClr val="accent1"/>
                </a:solidFill>
                <a:latin typeface="+mj-ea"/>
                <a:ea typeface="+mj-ea"/>
              </a:rPr>
              <a:t>256KB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of RAM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EB5292-B7CC-355D-00CC-D3AE5F03DE73}"/>
              </a:ext>
            </a:extLst>
          </p:cNvPr>
          <p:cNvSpPr txBox="1"/>
          <p:nvPr/>
        </p:nvSpPr>
        <p:spPr>
          <a:xfrm>
            <a:off x="7152194" y="1450431"/>
            <a:ext cx="3684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Heterogeneity</a:t>
            </a:r>
            <a:endParaRPr lang="ko-KR" altLang="en-US" sz="2000" b="1" dirty="0">
              <a:solidFill>
                <a:srgbClr val="011A6E"/>
              </a:solidFill>
              <a:latin typeface="+mj-ea"/>
              <a:ea typeface="+mj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3D6381C-0752-47C7-EBC4-B51DF15D80B6}"/>
              </a:ext>
            </a:extLst>
          </p:cNvPr>
          <p:cNvCxnSpPr>
            <a:cxnSpLocks/>
          </p:cNvCxnSpPr>
          <p:nvPr/>
        </p:nvCxnSpPr>
        <p:spPr>
          <a:xfrm>
            <a:off x="6242010" y="1356699"/>
            <a:ext cx="0" cy="5244670"/>
          </a:xfrm>
          <a:prstGeom prst="line">
            <a:avLst/>
          </a:prstGeom>
          <a:ln w="66675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NXP Semiconductors - Wikipedia">
            <a:extLst>
              <a:ext uri="{FF2B5EF4-FFF2-40B4-BE49-F238E27FC236}">
                <a16:creationId xmlns:a16="http://schemas.microsoft.com/office/drawing/2014/main" id="{B45E7B63-EE66-0300-B5DB-9BAE10E2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18" y="3488980"/>
            <a:ext cx="1096106" cy="39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A1FF1EF-80C5-7663-7871-4674C322C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4770" y="5642042"/>
            <a:ext cx="1013978" cy="192363"/>
          </a:xfrm>
          <a:prstGeom prst="rect">
            <a:avLst/>
          </a:prstGeom>
        </p:spPr>
      </p:pic>
      <p:pic>
        <p:nvPicPr>
          <p:cNvPr id="49" name="Picture 4" descr="마이크로칩 테크놀로지 - 위키백과, 우리 모두의 백과사전">
            <a:extLst>
              <a:ext uri="{FF2B5EF4-FFF2-40B4-BE49-F238E27FC236}">
                <a16:creationId xmlns:a16="http://schemas.microsoft.com/office/drawing/2014/main" id="{303D2CA9-24EC-B54F-88BE-35670212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566" y="2633407"/>
            <a:ext cx="1151617" cy="72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텍사스 인스트루먼트 - 위키백과, 우리 모두의 백과사전">
            <a:extLst>
              <a:ext uri="{FF2B5EF4-FFF2-40B4-BE49-F238E27FC236}">
                <a16:creationId xmlns:a16="http://schemas.microsoft.com/office/drawing/2014/main" id="{765667A1-758E-D356-5932-4D18C4A9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113" y="3709732"/>
            <a:ext cx="108137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Analog Devices">
            <a:extLst>
              <a:ext uri="{FF2B5EF4-FFF2-40B4-BE49-F238E27FC236}">
                <a16:creationId xmlns:a16="http://schemas.microsoft.com/office/drawing/2014/main" id="{AE811122-EF3B-B564-91D8-E958F919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569" y="4911600"/>
            <a:ext cx="1036141" cy="29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ST마이크로일렉트로닉스 - 위키백과, 우리 모두의 백과사전">
            <a:extLst>
              <a:ext uri="{FF2B5EF4-FFF2-40B4-BE49-F238E27FC236}">
                <a16:creationId xmlns:a16="http://schemas.microsoft.com/office/drawing/2014/main" id="{5D203738-7443-7101-A981-1235D4F31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886" y="2318745"/>
            <a:ext cx="1062877" cy="74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Nordic Semiconductor - Wikipedia">
            <a:extLst>
              <a:ext uri="{FF2B5EF4-FFF2-40B4-BE49-F238E27FC236}">
                <a16:creationId xmlns:a16="http://schemas.microsoft.com/office/drawing/2014/main" id="{192309EA-95B2-9708-CE1D-CE5067924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847" y="2270208"/>
            <a:ext cx="943661" cy="81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4" descr="Overview | Espressif Systems">
            <a:extLst>
              <a:ext uri="{FF2B5EF4-FFF2-40B4-BE49-F238E27FC236}">
                <a16:creationId xmlns:a16="http://schemas.microsoft.com/office/drawing/2014/main" id="{6AB8080B-5FDC-3316-A4E4-5ED994B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59" y="4324785"/>
            <a:ext cx="1794133" cy="32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utoShape 16" descr="인피니온 테크놀로지스 - 위키백과, 우리 모두의 백과사전">
            <a:extLst>
              <a:ext uri="{FF2B5EF4-FFF2-40B4-BE49-F238E27FC236}">
                <a16:creationId xmlns:a16="http://schemas.microsoft.com/office/drawing/2014/main" id="{7BA0C003-A9C4-C314-169C-E6618867EB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50D9C81-7051-A978-DB0A-12481A5DB7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44290" y="4827018"/>
            <a:ext cx="1172773" cy="54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94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9C566-F392-BCF3-3B45-768EFB48A595}"/>
              </a:ext>
            </a:extLst>
          </p:cNvPr>
          <p:cNvSpPr txBox="1"/>
          <p:nvPr/>
        </p:nvSpPr>
        <p:spPr>
          <a:xfrm>
            <a:off x="647701" y="603934"/>
            <a:ext cx="832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TensorFlow Lite Micro</a:t>
            </a:r>
            <a:endParaRPr lang="ko-KR" altLang="en-US" sz="36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5AFB5F-3808-5D20-95D1-F82E413555D4}"/>
              </a:ext>
            </a:extLst>
          </p:cNvPr>
          <p:cNvGrpSpPr/>
          <p:nvPr/>
        </p:nvGrpSpPr>
        <p:grpSpPr>
          <a:xfrm>
            <a:off x="950698" y="1679358"/>
            <a:ext cx="2537596" cy="1029431"/>
            <a:chOff x="3499352" y="2250831"/>
            <a:chExt cx="2537596" cy="1029431"/>
          </a:xfrm>
        </p:grpSpPr>
        <p:pic>
          <p:nvPicPr>
            <p:cNvPr id="16" name="Picture 2" descr="TensorFlow Lite 소개 - 취미로 코딩하는 개발자">
              <a:extLst>
                <a:ext uri="{FF2B5EF4-FFF2-40B4-BE49-F238E27FC236}">
                  <a16:creationId xmlns:a16="http://schemas.microsoft.com/office/drawing/2014/main" id="{2A4EC95F-CDE5-E1DB-5370-83B861F492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23" t="14521" r="37102" b="9106"/>
            <a:stretch/>
          </p:blipFill>
          <p:spPr bwMode="auto">
            <a:xfrm>
              <a:off x="4439904" y="2250831"/>
              <a:ext cx="656492" cy="725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3E0021-98B9-78BB-0648-385C6D6990AF}"/>
                </a:ext>
              </a:extLst>
            </p:cNvPr>
            <p:cNvSpPr txBox="1"/>
            <p:nvPr/>
          </p:nvSpPr>
          <p:spPr>
            <a:xfrm>
              <a:off x="3499352" y="2910930"/>
              <a:ext cx="2537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 ExtraBold"/>
                  <a:ea typeface="나눔스퀘어OTF_ac ExtraBold"/>
                </a:rPr>
                <a:t>TensorFlow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Lite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 Micro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endParaRPr>
            </a:p>
          </p:txBody>
        </p:sp>
      </p:grp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FFC9B346-8F71-3523-D6DA-58D53CCCF27D}"/>
              </a:ext>
            </a:extLst>
          </p:cNvPr>
          <p:cNvSpPr/>
          <p:nvPr/>
        </p:nvSpPr>
        <p:spPr>
          <a:xfrm>
            <a:off x="495013" y="3243461"/>
            <a:ext cx="1556122" cy="605009"/>
          </a:xfrm>
          <a:prstGeom prst="chevron">
            <a:avLst/>
          </a:prstGeom>
          <a:solidFill>
            <a:srgbClr val="4385F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Train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BFA19B9F-2C04-508A-7D45-97AFDB2579A9}"/>
              </a:ext>
            </a:extLst>
          </p:cNvPr>
          <p:cNvSpPr/>
          <p:nvPr/>
        </p:nvSpPr>
        <p:spPr>
          <a:xfrm>
            <a:off x="3646142" y="3243461"/>
            <a:ext cx="1556122" cy="605009"/>
          </a:xfrm>
          <a:prstGeom prst="chevron">
            <a:avLst/>
          </a:prstGeom>
          <a:solidFill>
            <a:srgbClr val="EB42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Convert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E43552BB-739D-752B-04AF-2D2554744775}"/>
              </a:ext>
            </a:extLst>
          </p:cNvPr>
          <p:cNvSpPr/>
          <p:nvPr/>
        </p:nvSpPr>
        <p:spPr>
          <a:xfrm>
            <a:off x="1986590" y="3243461"/>
            <a:ext cx="1711734" cy="605009"/>
          </a:xfrm>
          <a:prstGeom prst="chevron">
            <a:avLst/>
          </a:prstGeom>
          <a:solidFill>
            <a:srgbClr val="FCBC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Optimize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DE4A5D67-A1D0-998D-A371-060B30A00DAB}"/>
              </a:ext>
            </a:extLst>
          </p:cNvPr>
          <p:cNvSpPr/>
          <p:nvPr/>
        </p:nvSpPr>
        <p:spPr>
          <a:xfrm>
            <a:off x="5198592" y="3243461"/>
            <a:ext cx="1556122" cy="605009"/>
          </a:xfrm>
          <a:prstGeom prst="chevron">
            <a:avLst/>
          </a:prstGeom>
          <a:solidFill>
            <a:srgbClr val="34A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Deploy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8614631-C406-1062-A767-3D1759B80A42}"/>
              </a:ext>
            </a:extLst>
          </p:cNvPr>
          <p:cNvSpPr/>
          <p:nvPr/>
        </p:nvSpPr>
        <p:spPr>
          <a:xfrm>
            <a:off x="6988288" y="3243461"/>
            <a:ext cx="1556122" cy="605009"/>
          </a:xfrm>
          <a:prstGeom prst="chevron">
            <a:avLst/>
          </a:prstGeom>
          <a:solidFill>
            <a:srgbClr val="B414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Run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216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683AB8-3F5B-F917-E7DF-CDCE5A8FB854}"/>
              </a:ext>
            </a:extLst>
          </p:cNvPr>
          <p:cNvSpPr/>
          <p:nvPr/>
        </p:nvSpPr>
        <p:spPr>
          <a:xfrm>
            <a:off x="232657" y="3089482"/>
            <a:ext cx="6622637" cy="930632"/>
          </a:xfrm>
          <a:prstGeom prst="rect">
            <a:avLst/>
          </a:prstGeom>
          <a:solidFill>
            <a:sysClr val="window" lastClr="FFFFFF">
              <a:lumMod val="50000"/>
              <a:alpha val="2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36131-A8B9-C824-DA5C-A6049905A6EF}"/>
              </a:ext>
            </a:extLst>
          </p:cNvPr>
          <p:cNvSpPr txBox="1"/>
          <p:nvPr/>
        </p:nvSpPr>
        <p:spPr>
          <a:xfrm>
            <a:off x="647701" y="603934"/>
            <a:ext cx="832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TensorFlow Lite Micro</a:t>
            </a:r>
            <a:endParaRPr lang="ko-KR" altLang="en-US" sz="36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CEE58E-4183-67A2-B2EA-607A0DB930C6}"/>
              </a:ext>
            </a:extLst>
          </p:cNvPr>
          <p:cNvGrpSpPr/>
          <p:nvPr/>
        </p:nvGrpSpPr>
        <p:grpSpPr>
          <a:xfrm>
            <a:off x="950698" y="1679358"/>
            <a:ext cx="2537596" cy="1029431"/>
            <a:chOff x="3499352" y="2250831"/>
            <a:chExt cx="2537596" cy="1029431"/>
          </a:xfrm>
        </p:grpSpPr>
        <p:pic>
          <p:nvPicPr>
            <p:cNvPr id="19" name="Picture 2" descr="TensorFlow Lite 소개 - 취미로 코딩하는 개발자">
              <a:extLst>
                <a:ext uri="{FF2B5EF4-FFF2-40B4-BE49-F238E27FC236}">
                  <a16:creationId xmlns:a16="http://schemas.microsoft.com/office/drawing/2014/main" id="{97F9B29D-967A-A407-A82E-98938B4325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23" t="14521" r="37102" b="9106"/>
            <a:stretch/>
          </p:blipFill>
          <p:spPr bwMode="auto">
            <a:xfrm>
              <a:off x="4439904" y="2250831"/>
              <a:ext cx="656492" cy="725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163315-FF39-A207-1C74-274A94B76A22}"/>
                </a:ext>
              </a:extLst>
            </p:cNvPr>
            <p:cNvSpPr txBox="1"/>
            <p:nvPr/>
          </p:nvSpPr>
          <p:spPr>
            <a:xfrm>
              <a:off x="3499352" y="2910930"/>
              <a:ext cx="2537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 ExtraBold"/>
                  <a:ea typeface="나눔스퀘어OTF_ac ExtraBold"/>
                </a:rPr>
                <a:t>TensorFlow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Lite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 Micro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endParaRPr>
            </a:p>
          </p:txBody>
        </p:sp>
      </p:grp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C8F09836-FFAA-7076-70AA-58D18AFD71CF}"/>
              </a:ext>
            </a:extLst>
          </p:cNvPr>
          <p:cNvSpPr/>
          <p:nvPr/>
        </p:nvSpPr>
        <p:spPr>
          <a:xfrm>
            <a:off x="6988288" y="3243461"/>
            <a:ext cx="1556122" cy="605009"/>
          </a:xfrm>
          <a:prstGeom prst="chevron">
            <a:avLst/>
          </a:prstGeom>
          <a:solidFill>
            <a:srgbClr val="B414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Run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7EBB70-2F6C-7BA8-89D5-D03F1DFD5A9D}"/>
              </a:ext>
            </a:extLst>
          </p:cNvPr>
          <p:cNvSpPr txBox="1"/>
          <p:nvPr/>
        </p:nvSpPr>
        <p:spPr>
          <a:xfrm>
            <a:off x="495012" y="4020114"/>
            <a:ext cx="5829588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사전 학습 단계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더 큰 컴퓨팅 자원이 있는 장치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(e.g., Edge)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에서 먼저 교육 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MCU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에 맞춰 최적화</a:t>
            </a:r>
          </a:p>
        </p:txBody>
      </p: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1D719800-D723-F7FE-F544-8E08D2FE1AB6}"/>
              </a:ext>
            </a:extLst>
          </p:cNvPr>
          <p:cNvSpPr/>
          <p:nvPr/>
        </p:nvSpPr>
        <p:spPr>
          <a:xfrm>
            <a:off x="495013" y="3243461"/>
            <a:ext cx="1556122" cy="605009"/>
          </a:xfrm>
          <a:prstGeom prst="chevron">
            <a:avLst/>
          </a:prstGeom>
          <a:solidFill>
            <a:srgbClr val="4385F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Train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AF02F3C7-D759-E1F9-A98B-9FF191C4123A}"/>
              </a:ext>
            </a:extLst>
          </p:cNvPr>
          <p:cNvSpPr/>
          <p:nvPr/>
        </p:nvSpPr>
        <p:spPr>
          <a:xfrm>
            <a:off x="3646142" y="3243461"/>
            <a:ext cx="1556122" cy="605009"/>
          </a:xfrm>
          <a:prstGeom prst="chevron">
            <a:avLst/>
          </a:prstGeom>
          <a:solidFill>
            <a:srgbClr val="EB42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Convert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AA0202CA-F61D-7E9B-B85A-08066AC8A392}"/>
              </a:ext>
            </a:extLst>
          </p:cNvPr>
          <p:cNvSpPr/>
          <p:nvPr/>
        </p:nvSpPr>
        <p:spPr>
          <a:xfrm>
            <a:off x="1986590" y="3243461"/>
            <a:ext cx="1711734" cy="605009"/>
          </a:xfrm>
          <a:prstGeom prst="chevron">
            <a:avLst/>
          </a:prstGeom>
          <a:solidFill>
            <a:srgbClr val="FCBC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Optimize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97E17FAE-DA86-FEBB-7D38-65E1E3C2EFF4}"/>
              </a:ext>
            </a:extLst>
          </p:cNvPr>
          <p:cNvSpPr/>
          <p:nvPr/>
        </p:nvSpPr>
        <p:spPr>
          <a:xfrm>
            <a:off x="5198592" y="3243461"/>
            <a:ext cx="1556122" cy="605009"/>
          </a:xfrm>
          <a:prstGeom prst="chevron">
            <a:avLst/>
          </a:prstGeom>
          <a:solidFill>
            <a:srgbClr val="34A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Deploy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688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F15CF5-781A-C7AC-D950-AF9AD30AC7CF}"/>
              </a:ext>
            </a:extLst>
          </p:cNvPr>
          <p:cNvSpPr/>
          <p:nvPr/>
        </p:nvSpPr>
        <p:spPr>
          <a:xfrm>
            <a:off x="232657" y="3089482"/>
            <a:ext cx="6622637" cy="930632"/>
          </a:xfrm>
          <a:prstGeom prst="rect">
            <a:avLst/>
          </a:prstGeom>
          <a:solidFill>
            <a:sysClr val="window" lastClr="FFFFFF">
              <a:lumMod val="50000"/>
              <a:alpha val="2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364241E7-6AE4-D468-11E3-1D751AE57965}"/>
              </a:ext>
            </a:extLst>
          </p:cNvPr>
          <p:cNvSpPr/>
          <p:nvPr/>
        </p:nvSpPr>
        <p:spPr>
          <a:xfrm>
            <a:off x="6812009" y="3538566"/>
            <a:ext cx="4847180" cy="925221"/>
          </a:xfrm>
          <a:custGeom>
            <a:avLst/>
            <a:gdLst>
              <a:gd name="connsiteX0" fmla="*/ 1850442 w 5524274"/>
              <a:gd name="connsiteY0" fmla="*/ 248890 h 968506"/>
              <a:gd name="connsiteX1" fmla="*/ 0 w 5524274"/>
              <a:gd name="connsiteY1" fmla="*/ 903579 h 968506"/>
              <a:gd name="connsiteX2" fmla="*/ 5524274 w 5524274"/>
              <a:gd name="connsiteY2" fmla="*/ 968506 h 968506"/>
              <a:gd name="connsiteX3" fmla="*/ 3257211 w 5524274"/>
              <a:gd name="connsiteY3" fmla="*/ 0 h 968506"/>
              <a:gd name="connsiteX4" fmla="*/ 1850442 w 5524274"/>
              <a:gd name="connsiteY4" fmla="*/ 248890 h 968506"/>
              <a:gd name="connsiteX0" fmla="*/ 952274 w 4626106"/>
              <a:gd name="connsiteY0" fmla="*/ 248890 h 968506"/>
              <a:gd name="connsiteX1" fmla="*/ 0 w 4626106"/>
              <a:gd name="connsiteY1" fmla="*/ 898168 h 968506"/>
              <a:gd name="connsiteX2" fmla="*/ 4626106 w 4626106"/>
              <a:gd name="connsiteY2" fmla="*/ 968506 h 968506"/>
              <a:gd name="connsiteX3" fmla="*/ 2359043 w 4626106"/>
              <a:gd name="connsiteY3" fmla="*/ 0 h 968506"/>
              <a:gd name="connsiteX4" fmla="*/ 952274 w 4626106"/>
              <a:gd name="connsiteY4" fmla="*/ 248890 h 968506"/>
              <a:gd name="connsiteX0" fmla="*/ 48596 w 4626106"/>
              <a:gd name="connsiteY0" fmla="*/ 283896 h 968506"/>
              <a:gd name="connsiteX1" fmla="*/ 0 w 4626106"/>
              <a:gd name="connsiteY1" fmla="*/ 898168 h 968506"/>
              <a:gd name="connsiteX2" fmla="*/ 4626106 w 4626106"/>
              <a:gd name="connsiteY2" fmla="*/ 968506 h 968506"/>
              <a:gd name="connsiteX3" fmla="*/ 2359043 w 4626106"/>
              <a:gd name="connsiteY3" fmla="*/ 0 h 968506"/>
              <a:gd name="connsiteX4" fmla="*/ 48596 w 4626106"/>
              <a:gd name="connsiteY4" fmla="*/ 283896 h 968506"/>
              <a:gd name="connsiteX0" fmla="*/ 48596 w 4626106"/>
              <a:gd name="connsiteY0" fmla="*/ 254724 h 939334"/>
              <a:gd name="connsiteX1" fmla="*/ 0 w 4626106"/>
              <a:gd name="connsiteY1" fmla="*/ 868996 h 939334"/>
              <a:gd name="connsiteX2" fmla="*/ 4626106 w 4626106"/>
              <a:gd name="connsiteY2" fmla="*/ 939334 h 939334"/>
              <a:gd name="connsiteX3" fmla="*/ 1352087 w 4626106"/>
              <a:gd name="connsiteY3" fmla="*/ 0 h 939334"/>
              <a:gd name="connsiteX4" fmla="*/ 48596 w 4626106"/>
              <a:gd name="connsiteY4" fmla="*/ 254724 h 939334"/>
              <a:gd name="connsiteX0" fmla="*/ 358428 w 4626106"/>
              <a:gd name="connsiteY0" fmla="*/ 190545 h 939334"/>
              <a:gd name="connsiteX1" fmla="*/ 0 w 4626106"/>
              <a:gd name="connsiteY1" fmla="*/ 868996 h 939334"/>
              <a:gd name="connsiteX2" fmla="*/ 4626106 w 4626106"/>
              <a:gd name="connsiteY2" fmla="*/ 939334 h 939334"/>
              <a:gd name="connsiteX3" fmla="*/ 1352087 w 4626106"/>
              <a:gd name="connsiteY3" fmla="*/ 0 h 939334"/>
              <a:gd name="connsiteX4" fmla="*/ 358428 w 4626106"/>
              <a:gd name="connsiteY4" fmla="*/ 190545 h 939334"/>
              <a:gd name="connsiteX0" fmla="*/ 358428 w 4626106"/>
              <a:gd name="connsiteY0" fmla="*/ 248888 h 997677"/>
              <a:gd name="connsiteX1" fmla="*/ 0 w 4626106"/>
              <a:gd name="connsiteY1" fmla="*/ 927339 h 997677"/>
              <a:gd name="connsiteX2" fmla="*/ 4626106 w 4626106"/>
              <a:gd name="connsiteY2" fmla="*/ 997677 h 997677"/>
              <a:gd name="connsiteX3" fmla="*/ 1537986 w 4626106"/>
              <a:gd name="connsiteY3" fmla="*/ 0 h 997677"/>
              <a:gd name="connsiteX4" fmla="*/ 358428 w 4626106"/>
              <a:gd name="connsiteY4" fmla="*/ 248888 h 99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6106" h="997677">
                <a:moveTo>
                  <a:pt x="358428" y="248888"/>
                </a:moveTo>
                <a:lnTo>
                  <a:pt x="0" y="927339"/>
                </a:lnTo>
                <a:lnTo>
                  <a:pt x="4626106" y="997677"/>
                </a:lnTo>
                <a:lnTo>
                  <a:pt x="1537986" y="0"/>
                </a:lnTo>
                <a:lnTo>
                  <a:pt x="358428" y="248888"/>
                </a:lnTo>
                <a:close/>
              </a:path>
            </a:pathLst>
          </a:custGeom>
          <a:solidFill>
            <a:srgbClr val="B41413">
              <a:alpha val="1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F496A-28B0-BBF3-C6D4-CB75A2ED39F6}"/>
              </a:ext>
            </a:extLst>
          </p:cNvPr>
          <p:cNvSpPr txBox="1"/>
          <p:nvPr/>
        </p:nvSpPr>
        <p:spPr>
          <a:xfrm>
            <a:off x="647701" y="603934"/>
            <a:ext cx="832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TensorFlow Lite Micro </a:t>
            </a:r>
            <a:r>
              <a:rPr lang="en-US" altLang="ko-KR" sz="20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(TFL</a:t>
            </a:r>
            <a:r>
              <a:rPr lang="el-GR" altLang="ko-KR" sz="2000" dirty="0">
                <a:solidFill>
                  <a:srgbClr val="373A3C"/>
                </a:solidFill>
                <a:latin typeface="+mj-ea"/>
                <a:ea typeface="나눔스퀘어OTF_ac ExtraBold"/>
              </a:rPr>
              <a:t>μ</a:t>
            </a:r>
            <a:r>
              <a:rPr lang="en-US" altLang="ko-KR" sz="20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)</a:t>
            </a:r>
            <a:endParaRPr lang="ko-KR" altLang="en-US" sz="36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BE60FE-C46C-3843-1CBF-9157BECA68C0}"/>
              </a:ext>
            </a:extLst>
          </p:cNvPr>
          <p:cNvGrpSpPr/>
          <p:nvPr/>
        </p:nvGrpSpPr>
        <p:grpSpPr>
          <a:xfrm>
            <a:off x="950698" y="1679358"/>
            <a:ext cx="2537596" cy="1029431"/>
            <a:chOff x="3499352" y="2250831"/>
            <a:chExt cx="2537596" cy="1029431"/>
          </a:xfrm>
        </p:grpSpPr>
        <p:pic>
          <p:nvPicPr>
            <p:cNvPr id="26" name="Picture 2" descr="TensorFlow Lite 소개 - 취미로 코딩하는 개발자">
              <a:extLst>
                <a:ext uri="{FF2B5EF4-FFF2-40B4-BE49-F238E27FC236}">
                  <a16:creationId xmlns:a16="http://schemas.microsoft.com/office/drawing/2014/main" id="{3D267F9B-F9E5-0153-26D6-3BB7642B10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23" t="14521" r="37102" b="9106"/>
            <a:stretch/>
          </p:blipFill>
          <p:spPr bwMode="auto">
            <a:xfrm>
              <a:off x="4439904" y="2250831"/>
              <a:ext cx="656492" cy="725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F3153F-C1AC-07A6-2730-3DCE7F0B75A5}"/>
                </a:ext>
              </a:extLst>
            </p:cNvPr>
            <p:cNvSpPr txBox="1"/>
            <p:nvPr/>
          </p:nvSpPr>
          <p:spPr>
            <a:xfrm>
              <a:off x="3499352" y="2910930"/>
              <a:ext cx="2537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 ExtraBold"/>
                  <a:ea typeface="나눔스퀘어OTF_ac ExtraBold"/>
                </a:rPr>
                <a:t>TensorFlow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Lite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 Micro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E1A4AD1-848D-0C6B-F159-762E92920ABD}"/>
              </a:ext>
            </a:extLst>
          </p:cNvPr>
          <p:cNvSpPr txBox="1"/>
          <p:nvPr/>
        </p:nvSpPr>
        <p:spPr>
          <a:xfrm>
            <a:off x="3657243" y="1543983"/>
            <a:ext cx="6855651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TinyML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을 위한 기계학습 프레임워크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TensorFlow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라이브러리를 극도로 압축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TensorFlow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학습 모델을 임베디드 시스템에서 실행</a:t>
            </a: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3FB5C0BD-723F-1A40-17EC-DB3EE71EDB37}"/>
              </a:ext>
            </a:extLst>
          </p:cNvPr>
          <p:cNvSpPr/>
          <p:nvPr/>
        </p:nvSpPr>
        <p:spPr>
          <a:xfrm>
            <a:off x="6988288" y="3243461"/>
            <a:ext cx="1556122" cy="605009"/>
          </a:xfrm>
          <a:prstGeom prst="chevron">
            <a:avLst/>
          </a:prstGeom>
          <a:solidFill>
            <a:srgbClr val="B414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Run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902445-00BF-29CE-435A-69CF1D6D0D29}"/>
              </a:ext>
            </a:extLst>
          </p:cNvPr>
          <p:cNvSpPr txBox="1"/>
          <p:nvPr/>
        </p:nvSpPr>
        <p:spPr>
          <a:xfrm>
            <a:off x="7039890" y="3943057"/>
            <a:ext cx="2707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On-board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실행 단계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27E84D-7EE6-8DE3-A039-D5610B1387DB}"/>
              </a:ext>
            </a:extLst>
          </p:cNvPr>
          <p:cNvSpPr txBox="1"/>
          <p:nvPr/>
        </p:nvSpPr>
        <p:spPr>
          <a:xfrm>
            <a:off x="495012" y="4020114"/>
            <a:ext cx="5308888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사전 학습 단계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더 큰 컴퓨팅 자원이 있는 장치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(e.g., Edge)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에서 먼저 교육 후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나눔스퀘어OTF_ac"/>
              <a:ea typeface="나눔스퀘어OTF_ac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MCU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rPr>
              <a:t>에 맞춰 최적화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0510FEE-C334-FD81-6B6D-22038FA39205}"/>
              </a:ext>
            </a:extLst>
          </p:cNvPr>
          <p:cNvGrpSpPr/>
          <p:nvPr/>
        </p:nvGrpSpPr>
        <p:grpSpPr>
          <a:xfrm>
            <a:off x="6812009" y="4385554"/>
            <a:ext cx="4847180" cy="1855344"/>
            <a:chOff x="6812009" y="4385554"/>
            <a:chExt cx="4847180" cy="185534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7762D33-7ADE-E9AD-384F-4C6C1E0B4F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406" t="34053"/>
            <a:stretch/>
          </p:blipFill>
          <p:spPr>
            <a:xfrm>
              <a:off x="6812009" y="4385554"/>
              <a:ext cx="4847180" cy="1855344"/>
            </a:xfrm>
            <a:prstGeom prst="rect">
              <a:avLst/>
            </a:prstGeom>
            <a:ln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62E2956-ACFC-2526-77F1-C8AA289EF6DC}"/>
                </a:ext>
              </a:extLst>
            </p:cNvPr>
            <p:cNvSpPr/>
            <p:nvPr/>
          </p:nvSpPr>
          <p:spPr>
            <a:xfrm>
              <a:off x="7478221" y="5521469"/>
              <a:ext cx="967279" cy="16813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3E77912-E12B-58E3-F3CC-359FAB289DCC}"/>
                </a:ext>
              </a:extLst>
            </p:cNvPr>
            <p:cNvSpPr/>
            <p:nvPr/>
          </p:nvSpPr>
          <p:spPr>
            <a:xfrm>
              <a:off x="8628072" y="5369069"/>
              <a:ext cx="1023928" cy="2930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</p:grpSp>
      <p:sp>
        <p:nvSpPr>
          <p:cNvPr id="40" name="화살표: 갈매기형 수장 39">
            <a:extLst>
              <a:ext uri="{FF2B5EF4-FFF2-40B4-BE49-F238E27FC236}">
                <a16:creationId xmlns:a16="http://schemas.microsoft.com/office/drawing/2014/main" id="{B5A000EA-12BC-36D0-FB4A-502FE54A12F6}"/>
              </a:ext>
            </a:extLst>
          </p:cNvPr>
          <p:cNvSpPr/>
          <p:nvPr/>
        </p:nvSpPr>
        <p:spPr>
          <a:xfrm>
            <a:off x="495013" y="3243461"/>
            <a:ext cx="1556122" cy="605009"/>
          </a:xfrm>
          <a:prstGeom prst="chevron">
            <a:avLst/>
          </a:prstGeom>
          <a:solidFill>
            <a:srgbClr val="4385F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Train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FC3444A1-21A1-8DD6-B107-B0DCFD00079E}"/>
              </a:ext>
            </a:extLst>
          </p:cNvPr>
          <p:cNvSpPr/>
          <p:nvPr/>
        </p:nvSpPr>
        <p:spPr>
          <a:xfrm>
            <a:off x="3646142" y="3243461"/>
            <a:ext cx="1556122" cy="605009"/>
          </a:xfrm>
          <a:prstGeom prst="chevron">
            <a:avLst/>
          </a:prstGeom>
          <a:solidFill>
            <a:srgbClr val="EB42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Convert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42" name="화살표: 갈매기형 수장 41">
            <a:extLst>
              <a:ext uri="{FF2B5EF4-FFF2-40B4-BE49-F238E27FC236}">
                <a16:creationId xmlns:a16="http://schemas.microsoft.com/office/drawing/2014/main" id="{FF8655DE-A028-DC46-33F5-F76AA6528190}"/>
              </a:ext>
            </a:extLst>
          </p:cNvPr>
          <p:cNvSpPr/>
          <p:nvPr/>
        </p:nvSpPr>
        <p:spPr>
          <a:xfrm>
            <a:off x="1986590" y="3243461"/>
            <a:ext cx="1711734" cy="605009"/>
          </a:xfrm>
          <a:prstGeom prst="chevron">
            <a:avLst/>
          </a:prstGeom>
          <a:solidFill>
            <a:srgbClr val="FCBC0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Optimize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43" name="화살표: 갈매기형 수장 42">
            <a:extLst>
              <a:ext uri="{FF2B5EF4-FFF2-40B4-BE49-F238E27FC236}">
                <a16:creationId xmlns:a16="http://schemas.microsoft.com/office/drawing/2014/main" id="{53B6CA67-EEE8-482A-921E-5A66DF4A2C94}"/>
              </a:ext>
            </a:extLst>
          </p:cNvPr>
          <p:cNvSpPr/>
          <p:nvPr/>
        </p:nvSpPr>
        <p:spPr>
          <a:xfrm>
            <a:off x="5198592" y="3243461"/>
            <a:ext cx="1556122" cy="605009"/>
          </a:xfrm>
          <a:prstGeom prst="chevron">
            <a:avLst/>
          </a:prstGeom>
          <a:solidFill>
            <a:srgbClr val="34A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Deploy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rPr>
              <a:t>the model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799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EE96A9E-CFB9-A0E2-8370-637FC6230055}"/>
              </a:ext>
            </a:extLst>
          </p:cNvPr>
          <p:cNvSpPr txBox="1"/>
          <p:nvPr/>
        </p:nvSpPr>
        <p:spPr>
          <a:xfrm>
            <a:off x="647702" y="603934"/>
            <a:ext cx="743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Model</a:t>
            </a:r>
            <a:r>
              <a:rPr lang="ko-KR" altLang="en-US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Compression</a:t>
            </a:r>
            <a:r>
              <a:rPr lang="ko-KR" altLang="en-US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Techniques</a:t>
            </a:r>
            <a:endParaRPr lang="ko-KR" altLang="en-US" sz="36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80C3A73-2C5E-291A-E89B-656897C39C6B}"/>
              </a:ext>
            </a:extLst>
          </p:cNvPr>
          <p:cNvGrpSpPr/>
          <p:nvPr/>
        </p:nvGrpSpPr>
        <p:grpSpPr>
          <a:xfrm>
            <a:off x="298818" y="3367710"/>
            <a:ext cx="3181104" cy="1921705"/>
            <a:chOff x="466091" y="3178669"/>
            <a:chExt cx="2891913" cy="1921705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495866C6-4041-474B-AFF1-993741BC8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356" t="38989" r="39808" b="41072"/>
            <a:stretch/>
          </p:blipFill>
          <p:spPr>
            <a:xfrm>
              <a:off x="1615861" y="3874421"/>
              <a:ext cx="572205" cy="308054"/>
            </a:xfrm>
            <a:prstGeom prst="rect">
              <a:avLst/>
            </a:prstGeom>
          </p:spPr>
        </p:pic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221A1C0-5013-79B8-5E31-56A9E4466C70}"/>
                </a:ext>
              </a:extLst>
            </p:cNvPr>
            <p:cNvGrpSpPr/>
            <p:nvPr/>
          </p:nvGrpSpPr>
          <p:grpSpPr>
            <a:xfrm>
              <a:off x="466091" y="3178669"/>
              <a:ext cx="1245018" cy="195492"/>
              <a:chOff x="1016000" y="2856131"/>
              <a:chExt cx="1714500" cy="241300"/>
            </a:xfrm>
          </p:grpSpPr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D9A491FB-3790-66E6-B884-6D90919554B5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7F5A1F4F-D687-81A2-C8D3-3E51D7A0111D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11334AE0-2B0D-EA19-C880-F674AE02B151}"/>
                  </a:ext>
                </a:extLst>
              </p:cNvPr>
              <p:cNvSpPr/>
              <p:nvPr/>
            </p:nvSpPr>
            <p:spPr>
              <a:xfrm>
                <a:off x="24892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AEFFC2A-D3CE-F56E-DC6D-2022FC64EC39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6D581F0-26A3-5300-28A0-DD08968A362B}"/>
                </a:ext>
              </a:extLst>
            </p:cNvPr>
            <p:cNvGrpSpPr/>
            <p:nvPr/>
          </p:nvGrpSpPr>
          <p:grpSpPr>
            <a:xfrm>
              <a:off x="644390" y="3986983"/>
              <a:ext cx="888421" cy="195492"/>
              <a:chOff x="1016000" y="2856131"/>
              <a:chExt cx="1223434" cy="241300"/>
            </a:xfrm>
          </p:grpSpPr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3AE127EC-1E79-ACD5-8B46-F8FB638FAC51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EDDBB341-625F-F6DC-5F96-DC9868083CCE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AF7E3F61-555C-C203-AC1C-1003371C74D5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B108BA9D-8C40-EAEA-63F2-0C7C3B86D7D4}"/>
                </a:ext>
              </a:extLst>
            </p:cNvPr>
            <p:cNvGrpSpPr/>
            <p:nvPr/>
          </p:nvGrpSpPr>
          <p:grpSpPr>
            <a:xfrm>
              <a:off x="822689" y="4904882"/>
              <a:ext cx="531823" cy="195492"/>
              <a:chOff x="1016000" y="2856131"/>
              <a:chExt cx="732367" cy="241300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D7039FAA-0E1C-EB40-2120-82E2CFF95279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FD4454DE-1AA7-25F4-75B9-D74C77704673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91040EE1-E768-E4CA-EC66-425A02CD0617}"/>
                </a:ext>
              </a:extLst>
            </p:cNvPr>
            <p:cNvCxnSpPr>
              <a:stCxn id="128" idx="4"/>
              <a:endCxn id="125" idx="0"/>
            </p:cNvCxnSpPr>
            <p:nvPr/>
          </p:nvCxnSpPr>
          <p:spPr>
            <a:xfrm>
              <a:off x="553703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6B7D794-DFB5-60BC-98AB-BDD62F8C34CA}"/>
                </a:ext>
              </a:extLst>
            </p:cNvPr>
            <p:cNvCxnSpPr>
              <a:cxnSpLocks/>
              <a:stCxn id="128" idx="4"/>
              <a:endCxn id="126" idx="0"/>
            </p:cNvCxnSpPr>
            <p:nvPr/>
          </p:nvCxnSpPr>
          <p:spPr>
            <a:xfrm>
              <a:off x="553703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DC003FC-1AEA-A29A-0091-3788E8F91D42}"/>
                </a:ext>
              </a:extLst>
            </p:cNvPr>
            <p:cNvCxnSpPr>
              <a:stCxn id="128" idx="4"/>
              <a:endCxn id="127" idx="0"/>
            </p:cNvCxnSpPr>
            <p:nvPr/>
          </p:nvCxnSpPr>
          <p:spPr>
            <a:xfrm>
              <a:off x="553703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80257D8D-A0E1-961D-BAEF-B27BC71ACB0A}"/>
                </a:ext>
              </a:extLst>
            </p:cNvPr>
            <p:cNvCxnSpPr>
              <a:stCxn id="129" idx="4"/>
              <a:endCxn id="125" idx="0"/>
            </p:cNvCxnSpPr>
            <p:nvPr/>
          </p:nvCxnSpPr>
          <p:spPr>
            <a:xfrm flipH="1">
              <a:off x="732002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8723EA73-8746-8F78-F5CB-0C4E70B5C66C}"/>
                </a:ext>
              </a:extLst>
            </p:cNvPr>
            <p:cNvCxnSpPr>
              <a:cxnSpLocks/>
              <a:stCxn id="131" idx="4"/>
              <a:endCxn id="126" idx="0"/>
            </p:cNvCxnSpPr>
            <p:nvPr/>
          </p:nvCxnSpPr>
          <p:spPr>
            <a:xfrm flipH="1">
              <a:off x="1088600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667A2AE1-0D4D-8967-7DC2-8721E4388BF0}"/>
                </a:ext>
              </a:extLst>
            </p:cNvPr>
            <p:cNvCxnSpPr>
              <a:cxnSpLocks/>
              <a:stCxn id="130" idx="4"/>
              <a:endCxn id="127" idx="0"/>
            </p:cNvCxnSpPr>
            <p:nvPr/>
          </p:nvCxnSpPr>
          <p:spPr>
            <a:xfrm flipH="1">
              <a:off x="1445198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6CDD43B-54AF-5F48-CDBF-C193BD060B61}"/>
                </a:ext>
              </a:extLst>
            </p:cNvPr>
            <p:cNvCxnSpPr>
              <a:cxnSpLocks/>
              <a:stCxn id="129" idx="4"/>
              <a:endCxn id="126" idx="0"/>
            </p:cNvCxnSpPr>
            <p:nvPr/>
          </p:nvCxnSpPr>
          <p:spPr>
            <a:xfrm>
              <a:off x="910301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F83E8DE-CE73-73F9-82D9-5659BBC91279}"/>
                </a:ext>
              </a:extLst>
            </p:cNvPr>
            <p:cNvCxnSpPr>
              <a:cxnSpLocks/>
              <a:stCxn id="129" idx="4"/>
              <a:endCxn id="127" idx="0"/>
            </p:cNvCxnSpPr>
            <p:nvPr/>
          </p:nvCxnSpPr>
          <p:spPr>
            <a:xfrm>
              <a:off x="910301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09782570-1699-E3AB-B25B-A17554932463}"/>
                </a:ext>
              </a:extLst>
            </p:cNvPr>
            <p:cNvCxnSpPr>
              <a:cxnSpLocks/>
              <a:stCxn id="131" idx="4"/>
              <a:endCxn id="125" idx="0"/>
            </p:cNvCxnSpPr>
            <p:nvPr/>
          </p:nvCxnSpPr>
          <p:spPr>
            <a:xfrm flipH="1">
              <a:off x="732002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9342E5C-6FF8-8645-B1CE-1FA2C39476A7}"/>
                </a:ext>
              </a:extLst>
            </p:cNvPr>
            <p:cNvCxnSpPr>
              <a:cxnSpLocks/>
              <a:stCxn id="131" idx="4"/>
              <a:endCxn id="127" idx="0"/>
            </p:cNvCxnSpPr>
            <p:nvPr/>
          </p:nvCxnSpPr>
          <p:spPr>
            <a:xfrm>
              <a:off x="1266899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D3B2D064-4E4F-B3FE-4060-9E61846B656B}"/>
                </a:ext>
              </a:extLst>
            </p:cNvPr>
            <p:cNvCxnSpPr>
              <a:cxnSpLocks/>
              <a:stCxn id="130" idx="4"/>
              <a:endCxn id="126" idx="0"/>
            </p:cNvCxnSpPr>
            <p:nvPr/>
          </p:nvCxnSpPr>
          <p:spPr>
            <a:xfrm flipH="1">
              <a:off x="1088600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A79453E-DE46-FB01-ACCB-EC7D4FC05E2C}"/>
                </a:ext>
              </a:extLst>
            </p:cNvPr>
            <p:cNvCxnSpPr>
              <a:cxnSpLocks/>
              <a:stCxn id="130" idx="4"/>
              <a:endCxn id="125" idx="0"/>
            </p:cNvCxnSpPr>
            <p:nvPr/>
          </p:nvCxnSpPr>
          <p:spPr>
            <a:xfrm flipH="1">
              <a:off x="732002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6C7316FE-B848-3D57-8D1F-FE1136D8CF13}"/>
                </a:ext>
              </a:extLst>
            </p:cNvPr>
            <p:cNvCxnSpPr>
              <a:cxnSpLocks/>
              <a:stCxn id="125" idx="4"/>
              <a:endCxn id="123" idx="0"/>
            </p:cNvCxnSpPr>
            <p:nvPr/>
          </p:nvCxnSpPr>
          <p:spPr>
            <a:xfrm>
              <a:off x="732002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92BFD9A6-3005-8E36-129A-92604659E587}"/>
                </a:ext>
              </a:extLst>
            </p:cNvPr>
            <p:cNvCxnSpPr>
              <a:cxnSpLocks/>
              <a:stCxn id="125" idx="4"/>
              <a:endCxn id="124" idx="0"/>
            </p:cNvCxnSpPr>
            <p:nvPr/>
          </p:nvCxnSpPr>
          <p:spPr>
            <a:xfrm>
              <a:off x="732002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4E5B7FD0-8828-A86F-5591-B3513846227B}"/>
                </a:ext>
              </a:extLst>
            </p:cNvPr>
            <p:cNvCxnSpPr>
              <a:cxnSpLocks/>
              <a:stCxn id="126" idx="4"/>
              <a:endCxn id="123" idx="0"/>
            </p:cNvCxnSpPr>
            <p:nvPr/>
          </p:nvCxnSpPr>
          <p:spPr>
            <a:xfrm flipH="1">
              <a:off x="910301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48F595D5-9E73-E4E0-9D97-76B5ED45482D}"/>
                </a:ext>
              </a:extLst>
            </p:cNvPr>
            <p:cNvCxnSpPr>
              <a:cxnSpLocks/>
              <a:stCxn id="126" idx="4"/>
              <a:endCxn id="124" idx="0"/>
            </p:cNvCxnSpPr>
            <p:nvPr/>
          </p:nvCxnSpPr>
          <p:spPr>
            <a:xfrm>
              <a:off x="1088600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54163FB5-5B82-AA7C-B478-1FE6AE1CF979}"/>
                </a:ext>
              </a:extLst>
            </p:cNvPr>
            <p:cNvCxnSpPr>
              <a:cxnSpLocks/>
              <a:stCxn id="127" idx="4"/>
              <a:endCxn id="124" idx="0"/>
            </p:cNvCxnSpPr>
            <p:nvPr/>
          </p:nvCxnSpPr>
          <p:spPr>
            <a:xfrm flipH="1">
              <a:off x="1266899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90DF106-9E11-5687-5714-5B983523C17B}"/>
                </a:ext>
              </a:extLst>
            </p:cNvPr>
            <p:cNvCxnSpPr>
              <a:cxnSpLocks/>
              <a:stCxn id="127" idx="4"/>
              <a:endCxn id="123" idx="0"/>
            </p:cNvCxnSpPr>
            <p:nvPr/>
          </p:nvCxnSpPr>
          <p:spPr>
            <a:xfrm flipH="1">
              <a:off x="910301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8AC8021-B756-B218-FE05-C19A6AF0FD27}"/>
                </a:ext>
              </a:extLst>
            </p:cNvPr>
            <p:cNvGrpSpPr/>
            <p:nvPr/>
          </p:nvGrpSpPr>
          <p:grpSpPr>
            <a:xfrm>
              <a:off x="2112986" y="3178669"/>
              <a:ext cx="1245018" cy="195492"/>
              <a:chOff x="1016000" y="2856131"/>
              <a:chExt cx="1714500" cy="241300"/>
            </a:xfrm>
          </p:grpSpPr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AE60F68F-AE09-EC5B-E241-CE529B6D3178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C95CA9DF-D1D0-4296-0425-5D681CF7B102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DB9640AF-A34D-CFA3-CCA0-ED085EEBB9A1}"/>
                  </a:ext>
                </a:extLst>
              </p:cNvPr>
              <p:cNvSpPr/>
              <p:nvPr/>
            </p:nvSpPr>
            <p:spPr>
              <a:xfrm>
                <a:off x="24892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5337E3BC-A9F9-CF1C-0D11-AC4F70A9348E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ACD80F1-3C66-9F23-F050-79EA290E1F9D}"/>
                </a:ext>
              </a:extLst>
            </p:cNvPr>
            <p:cNvGrpSpPr/>
            <p:nvPr/>
          </p:nvGrpSpPr>
          <p:grpSpPr>
            <a:xfrm>
              <a:off x="2291285" y="3986983"/>
              <a:ext cx="888421" cy="195492"/>
              <a:chOff x="1016000" y="2856131"/>
              <a:chExt cx="1223434" cy="241300"/>
            </a:xfrm>
          </p:grpSpPr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EBC64D46-0A57-BD10-F908-0339A2A0C609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8753BE9F-9181-7E57-19F2-301C392EA4B8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D944951-3C9C-282F-B1E1-927DAB4CCE3E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35875C2-8F57-DDB3-6E54-60F2D34AD3AF}"/>
                </a:ext>
              </a:extLst>
            </p:cNvPr>
            <p:cNvGrpSpPr/>
            <p:nvPr/>
          </p:nvGrpSpPr>
          <p:grpSpPr>
            <a:xfrm>
              <a:off x="2469584" y="4904882"/>
              <a:ext cx="531823" cy="195492"/>
              <a:chOff x="1016000" y="2856131"/>
              <a:chExt cx="732367" cy="241300"/>
            </a:xfrm>
          </p:grpSpPr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6E040AFE-79DB-10D9-5EF4-D4B00E43CD30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79BA2B9C-D6EF-D499-EB61-3F8DF3BDF892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96C2F2E7-50BB-0DB3-C02D-2266A7644BE8}"/>
                </a:ext>
              </a:extLst>
            </p:cNvPr>
            <p:cNvCxnSpPr>
              <a:stCxn id="119" idx="4"/>
              <a:endCxn id="116" idx="0"/>
            </p:cNvCxnSpPr>
            <p:nvPr/>
          </p:nvCxnSpPr>
          <p:spPr>
            <a:xfrm>
              <a:off x="2200599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11C1D3F-EA8E-EF29-9B90-D8071E4D89DB}"/>
                </a:ext>
              </a:extLst>
            </p:cNvPr>
            <p:cNvCxnSpPr>
              <a:cxnSpLocks/>
              <a:stCxn id="119" idx="4"/>
              <a:endCxn id="117" idx="0"/>
            </p:cNvCxnSpPr>
            <p:nvPr/>
          </p:nvCxnSpPr>
          <p:spPr>
            <a:xfrm>
              <a:off x="2200599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280E60E4-FF13-88F6-A04C-30779C0C99BA}"/>
                </a:ext>
              </a:extLst>
            </p:cNvPr>
            <p:cNvCxnSpPr>
              <a:stCxn id="119" idx="4"/>
              <a:endCxn id="118" idx="0"/>
            </p:cNvCxnSpPr>
            <p:nvPr/>
          </p:nvCxnSpPr>
          <p:spPr>
            <a:xfrm>
              <a:off x="2200599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7461DA6D-45F3-F6C0-6FBC-EC59DE5190E0}"/>
                </a:ext>
              </a:extLst>
            </p:cNvPr>
            <p:cNvCxnSpPr>
              <a:stCxn id="120" idx="4"/>
              <a:endCxn id="116" idx="0"/>
            </p:cNvCxnSpPr>
            <p:nvPr/>
          </p:nvCxnSpPr>
          <p:spPr>
            <a:xfrm flipH="1">
              <a:off x="2378897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28B76DD-FCC5-D932-BB13-0F674327A900}"/>
                </a:ext>
              </a:extLst>
            </p:cNvPr>
            <p:cNvCxnSpPr>
              <a:cxnSpLocks/>
              <a:stCxn id="122" idx="4"/>
              <a:endCxn id="117" idx="0"/>
            </p:cNvCxnSpPr>
            <p:nvPr/>
          </p:nvCxnSpPr>
          <p:spPr>
            <a:xfrm flipH="1">
              <a:off x="2735495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4C903D0-1258-413A-3414-F53F881CEA61}"/>
                </a:ext>
              </a:extLst>
            </p:cNvPr>
            <p:cNvCxnSpPr>
              <a:cxnSpLocks/>
              <a:stCxn id="121" idx="4"/>
              <a:endCxn id="118" idx="0"/>
            </p:cNvCxnSpPr>
            <p:nvPr/>
          </p:nvCxnSpPr>
          <p:spPr>
            <a:xfrm flipH="1">
              <a:off x="3092093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F3BC56D-0D2D-254C-7A9D-8E2D5BE02478}"/>
                </a:ext>
              </a:extLst>
            </p:cNvPr>
            <p:cNvCxnSpPr>
              <a:cxnSpLocks/>
              <a:stCxn id="120" idx="4"/>
              <a:endCxn id="117" idx="0"/>
            </p:cNvCxnSpPr>
            <p:nvPr/>
          </p:nvCxnSpPr>
          <p:spPr>
            <a:xfrm>
              <a:off x="2557197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27C6EA59-B634-3ED3-EDBF-67833E7FBADB}"/>
                </a:ext>
              </a:extLst>
            </p:cNvPr>
            <p:cNvCxnSpPr>
              <a:cxnSpLocks/>
              <a:stCxn id="120" idx="4"/>
              <a:endCxn id="118" idx="0"/>
            </p:cNvCxnSpPr>
            <p:nvPr/>
          </p:nvCxnSpPr>
          <p:spPr>
            <a:xfrm>
              <a:off x="2557197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B5DC13EF-3E71-322D-6E15-698ACAFD12FF}"/>
                </a:ext>
              </a:extLst>
            </p:cNvPr>
            <p:cNvCxnSpPr>
              <a:cxnSpLocks/>
              <a:stCxn id="122" idx="4"/>
              <a:endCxn id="116" idx="0"/>
            </p:cNvCxnSpPr>
            <p:nvPr/>
          </p:nvCxnSpPr>
          <p:spPr>
            <a:xfrm flipH="1">
              <a:off x="2378897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D60B6254-783D-0862-40EF-F5AD546F67D8}"/>
                </a:ext>
              </a:extLst>
            </p:cNvPr>
            <p:cNvCxnSpPr>
              <a:cxnSpLocks/>
              <a:stCxn id="122" idx="4"/>
              <a:endCxn id="118" idx="0"/>
            </p:cNvCxnSpPr>
            <p:nvPr/>
          </p:nvCxnSpPr>
          <p:spPr>
            <a:xfrm>
              <a:off x="2913794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DD03DEB-DD05-0314-01EE-07EFABDDAFAE}"/>
                </a:ext>
              </a:extLst>
            </p:cNvPr>
            <p:cNvCxnSpPr>
              <a:cxnSpLocks/>
              <a:stCxn id="121" idx="4"/>
              <a:endCxn id="117" idx="0"/>
            </p:cNvCxnSpPr>
            <p:nvPr/>
          </p:nvCxnSpPr>
          <p:spPr>
            <a:xfrm flipH="1">
              <a:off x="2735495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74C37C32-0958-94CF-EB53-312CA0F0D1CF}"/>
                </a:ext>
              </a:extLst>
            </p:cNvPr>
            <p:cNvCxnSpPr>
              <a:cxnSpLocks/>
              <a:stCxn id="121" idx="4"/>
              <a:endCxn id="116" idx="0"/>
            </p:cNvCxnSpPr>
            <p:nvPr/>
          </p:nvCxnSpPr>
          <p:spPr>
            <a:xfrm flipH="1">
              <a:off x="2378897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3C94F52F-1D62-395D-CBEB-6A3F0C50A886}"/>
                </a:ext>
              </a:extLst>
            </p:cNvPr>
            <p:cNvCxnSpPr>
              <a:cxnSpLocks/>
              <a:stCxn id="116" idx="4"/>
              <a:endCxn id="114" idx="0"/>
            </p:cNvCxnSpPr>
            <p:nvPr/>
          </p:nvCxnSpPr>
          <p:spPr>
            <a:xfrm>
              <a:off x="2378897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91554083-4923-7F99-D31C-21E2D46D9AAF}"/>
                </a:ext>
              </a:extLst>
            </p:cNvPr>
            <p:cNvCxnSpPr>
              <a:cxnSpLocks/>
              <a:stCxn id="116" idx="4"/>
              <a:endCxn id="115" idx="0"/>
            </p:cNvCxnSpPr>
            <p:nvPr/>
          </p:nvCxnSpPr>
          <p:spPr>
            <a:xfrm>
              <a:off x="2378897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C4F5F63A-C0F7-CF83-4389-45F58245DFDB}"/>
                </a:ext>
              </a:extLst>
            </p:cNvPr>
            <p:cNvCxnSpPr>
              <a:cxnSpLocks/>
              <a:stCxn id="117" idx="4"/>
              <a:endCxn id="114" idx="0"/>
            </p:cNvCxnSpPr>
            <p:nvPr/>
          </p:nvCxnSpPr>
          <p:spPr>
            <a:xfrm flipH="1">
              <a:off x="2557197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282E7DC-69AE-6074-5C12-A5CEF0C6A998}"/>
                </a:ext>
              </a:extLst>
            </p:cNvPr>
            <p:cNvCxnSpPr>
              <a:cxnSpLocks/>
              <a:stCxn id="117" idx="4"/>
              <a:endCxn id="115" idx="0"/>
            </p:cNvCxnSpPr>
            <p:nvPr/>
          </p:nvCxnSpPr>
          <p:spPr>
            <a:xfrm>
              <a:off x="2735495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2491EDEA-376C-2003-F2C2-BF281F19622E}"/>
                </a:ext>
              </a:extLst>
            </p:cNvPr>
            <p:cNvCxnSpPr>
              <a:cxnSpLocks/>
              <a:stCxn id="118" idx="4"/>
              <a:endCxn id="115" idx="0"/>
            </p:cNvCxnSpPr>
            <p:nvPr/>
          </p:nvCxnSpPr>
          <p:spPr>
            <a:xfrm flipH="1">
              <a:off x="2913794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25E40A7A-13FA-8D83-F04E-E637BF4C7C6C}"/>
                </a:ext>
              </a:extLst>
            </p:cNvPr>
            <p:cNvCxnSpPr>
              <a:cxnSpLocks/>
              <a:stCxn id="118" idx="4"/>
              <a:endCxn id="114" idx="0"/>
            </p:cNvCxnSpPr>
            <p:nvPr/>
          </p:nvCxnSpPr>
          <p:spPr>
            <a:xfrm flipH="1">
              <a:off x="2557197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DB946E36-5B82-4AAA-E8D8-78D55BE901DA}"/>
              </a:ext>
            </a:extLst>
          </p:cNvPr>
          <p:cNvSpPr txBox="1"/>
          <p:nvPr/>
        </p:nvSpPr>
        <p:spPr>
          <a:xfrm>
            <a:off x="437026" y="1704871"/>
            <a:ext cx="2528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Pruning</a:t>
            </a:r>
            <a:endParaRPr lang="ko-KR" altLang="en-US" sz="2000" b="1" dirty="0">
              <a:solidFill>
                <a:srgbClr val="011A6E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B350E4B-FA4B-07CB-EEE3-CAE3A0781AA0}"/>
              </a:ext>
            </a:extLst>
          </p:cNvPr>
          <p:cNvSpPr txBox="1"/>
          <p:nvPr/>
        </p:nvSpPr>
        <p:spPr>
          <a:xfrm>
            <a:off x="231343" y="2268204"/>
            <a:ext cx="342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불필요한 부분을 가지치기</a:t>
            </a:r>
            <a:r>
              <a:rPr lang="en-US" altLang="ko-KR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(Pruning)</a:t>
            </a:r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하여 </a:t>
            </a:r>
            <a:br>
              <a:rPr lang="en-US" altLang="ko-KR" sz="1400" dirty="0">
                <a:solidFill>
                  <a:prstClr val="black"/>
                </a:solidFill>
                <a:latin typeface="나눔스퀘어OTF_ac"/>
                <a:ea typeface="나눔스퀘어OTF_ac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모델을 압축함</a:t>
            </a:r>
          </a:p>
        </p:txBody>
      </p:sp>
    </p:spTree>
    <p:extLst>
      <p:ext uri="{BB962C8B-B14F-4D97-AF65-F5344CB8AC3E}">
        <p14:creationId xmlns:p14="http://schemas.microsoft.com/office/powerpoint/2010/main" val="3535261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157D13E-266E-63C5-1EF5-96E4D5664D9A}"/>
              </a:ext>
            </a:extLst>
          </p:cNvPr>
          <p:cNvSpPr txBox="1"/>
          <p:nvPr/>
        </p:nvSpPr>
        <p:spPr>
          <a:xfrm>
            <a:off x="647702" y="603934"/>
            <a:ext cx="743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Model</a:t>
            </a:r>
            <a:r>
              <a:rPr lang="ko-KR" altLang="en-US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Compression</a:t>
            </a:r>
            <a:r>
              <a:rPr lang="ko-KR" altLang="en-US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Techniques</a:t>
            </a:r>
            <a:endParaRPr lang="ko-KR" altLang="en-US" sz="36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D771981-59CB-78BD-485D-2B42D843142A}"/>
              </a:ext>
            </a:extLst>
          </p:cNvPr>
          <p:cNvGrpSpPr/>
          <p:nvPr/>
        </p:nvGrpSpPr>
        <p:grpSpPr>
          <a:xfrm>
            <a:off x="298818" y="3367710"/>
            <a:ext cx="3181104" cy="1921705"/>
            <a:chOff x="466091" y="3178669"/>
            <a:chExt cx="2891913" cy="1921705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A0A9B7FE-1D9D-6D45-1F6F-3DEDD8C76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356" t="38989" r="39808" b="41072"/>
            <a:stretch/>
          </p:blipFill>
          <p:spPr>
            <a:xfrm>
              <a:off x="1615861" y="3874421"/>
              <a:ext cx="572205" cy="308054"/>
            </a:xfrm>
            <a:prstGeom prst="rect">
              <a:avLst/>
            </a:prstGeom>
          </p:spPr>
        </p:pic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59C9CE4-CA30-BCE6-0A1F-A53F904B66C0}"/>
                </a:ext>
              </a:extLst>
            </p:cNvPr>
            <p:cNvGrpSpPr/>
            <p:nvPr/>
          </p:nvGrpSpPr>
          <p:grpSpPr>
            <a:xfrm>
              <a:off x="466091" y="3178669"/>
              <a:ext cx="1245018" cy="195492"/>
              <a:chOff x="1016000" y="2856131"/>
              <a:chExt cx="1714500" cy="241300"/>
            </a:xfrm>
          </p:grpSpPr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82E992B6-CE8B-97E0-5444-FE6B509F1CAF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B67BC724-B7FC-4B0B-8F02-91ED3386A440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33A96082-6012-ADF4-1AAB-057E59B3A555}"/>
                  </a:ext>
                </a:extLst>
              </p:cNvPr>
              <p:cNvSpPr/>
              <p:nvPr/>
            </p:nvSpPr>
            <p:spPr>
              <a:xfrm>
                <a:off x="24892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91C19A9C-BCF4-5F89-31EF-B5F0AEEE9B51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0F56D31-E1C9-451E-D014-093EC7129B6E}"/>
                </a:ext>
              </a:extLst>
            </p:cNvPr>
            <p:cNvGrpSpPr/>
            <p:nvPr/>
          </p:nvGrpSpPr>
          <p:grpSpPr>
            <a:xfrm>
              <a:off x="644390" y="3986983"/>
              <a:ext cx="888421" cy="195492"/>
              <a:chOff x="1016000" y="2856131"/>
              <a:chExt cx="1223434" cy="241300"/>
            </a:xfrm>
          </p:grpSpPr>
          <p:sp>
            <p:nvSpPr>
              <p:cNvPr id="129" name="타원 128">
                <a:extLst>
                  <a:ext uri="{FF2B5EF4-FFF2-40B4-BE49-F238E27FC236}">
                    <a16:creationId xmlns:a16="http://schemas.microsoft.com/office/drawing/2014/main" id="{8CB16D1D-16C0-09AE-15F7-2756DF6B894D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32F6A38D-017E-8715-FB9B-DDEE31775206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1F1CA1DB-C4EC-6333-D26D-0D21AE47698C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675C4A7-DF41-C5F2-5DCF-BEAD23F06539}"/>
                </a:ext>
              </a:extLst>
            </p:cNvPr>
            <p:cNvGrpSpPr/>
            <p:nvPr/>
          </p:nvGrpSpPr>
          <p:grpSpPr>
            <a:xfrm>
              <a:off x="822689" y="4904882"/>
              <a:ext cx="531823" cy="195492"/>
              <a:chOff x="1016000" y="2856131"/>
              <a:chExt cx="732367" cy="241300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8FE6070B-60D3-5B67-B477-8B7623CB85F9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608B7CC1-539B-2C42-23B7-724CBD58CF97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763944D-10B8-9F11-9FC4-69A7BE2F29F9}"/>
                </a:ext>
              </a:extLst>
            </p:cNvPr>
            <p:cNvCxnSpPr>
              <a:stCxn id="132" idx="4"/>
              <a:endCxn id="129" idx="0"/>
            </p:cNvCxnSpPr>
            <p:nvPr/>
          </p:nvCxnSpPr>
          <p:spPr>
            <a:xfrm>
              <a:off x="553703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4ACE427-AD15-CF4D-DE21-4002D9FAD802}"/>
                </a:ext>
              </a:extLst>
            </p:cNvPr>
            <p:cNvCxnSpPr>
              <a:cxnSpLocks/>
              <a:stCxn id="132" idx="4"/>
              <a:endCxn id="130" idx="0"/>
            </p:cNvCxnSpPr>
            <p:nvPr/>
          </p:nvCxnSpPr>
          <p:spPr>
            <a:xfrm>
              <a:off x="553703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44E8BDC-E76C-B981-8A8B-5CE853A1A128}"/>
                </a:ext>
              </a:extLst>
            </p:cNvPr>
            <p:cNvCxnSpPr>
              <a:stCxn id="132" idx="4"/>
              <a:endCxn id="131" idx="0"/>
            </p:cNvCxnSpPr>
            <p:nvPr/>
          </p:nvCxnSpPr>
          <p:spPr>
            <a:xfrm>
              <a:off x="553703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CD25D5AB-78AD-C277-E10A-3BC2F104E315}"/>
                </a:ext>
              </a:extLst>
            </p:cNvPr>
            <p:cNvCxnSpPr>
              <a:stCxn id="133" idx="4"/>
              <a:endCxn id="129" idx="0"/>
            </p:cNvCxnSpPr>
            <p:nvPr/>
          </p:nvCxnSpPr>
          <p:spPr>
            <a:xfrm flipH="1">
              <a:off x="732002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7A1D8F9-7D95-3829-F584-16325862F8BC}"/>
                </a:ext>
              </a:extLst>
            </p:cNvPr>
            <p:cNvCxnSpPr>
              <a:cxnSpLocks/>
              <a:stCxn id="135" idx="4"/>
              <a:endCxn id="130" idx="0"/>
            </p:cNvCxnSpPr>
            <p:nvPr/>
          </p:nvCxnSpPr>
          <p:spPr>
            <a:xfrm flipH="1">
              <a:off x="1088600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D2DE46B-4C1C-709B-D4A1-3DBA7014A835}"/>
                </a:ext>
              </a:extLst>
            </p:cNvPr>
            <p:cNvCxnSpPr>
              <a:cxnSpLocks/>
              <a:stCxn id="134" idx="4"/>
              <a:endCxn id="131" idx="0"/>
            </p:cNvCxnSpPr>
            <p:nvPr/>
          </p:nvCxnSpPr>
          <p:spPr>
            <a:xfrm flipH="1">
              <a:off x="1445198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5DD5A7E-4B1A-81BA-89A3-5E0F209D2380}"/>
                </a:ext>
              </a:extLst>
            </p:cNvPr>
            <p:cNvCxnSpPr>
              <a:cxnSpLocks/>
              <a:stCxn id="133" idx="4"/>
              <a:endCxn id="130" idx="0"/>
            </p:cNvCxnSpPr>
            <p:nvPr/>
          </p:nvCxnSpPr>
          <p:spPr>
            <a:xfrm>
              <a:off x="910301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E80E63E-790F-D242-C1FF-F94BA9BF292A}"/>
                </a:ext>
              </a:extLst>
            </p:cNvPr>
            <p:cNvCxnSpPr>
              <a:cxnSpLocks/>
              <a:stCxn id="133" idx="4"/>
              <a:endCxn id="131" idx="0"/>
            </p:cNvCxnSpPr>
            <p:nvPr/>
          </p:nvCxnSpPr>
          <p:spPr>
            <a:xfrm>
              <a:off x="910301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DB096CA-FCC1-1E87-85AD-3D57053DC24C}"/>
                </a:ext>
              </a:extLst>
            </p:cNvPr>
            <p:cNvCxnSpPr>
              <a:cxnSpLocks/>
              <a:stCxn id="135" idx="4"/>
              <a:endCxn id="129" idx="0"/>
            </p:cNvCxnSpPr>
            <p:nvPr/>
          </p:nvCxnSpPr>
          <p:spPr>
            <a:xfrm flipH="1">
              <a:off x="732002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F99A42D-BA32-2201-5BA2-76CF4A2496C6}"/>
                </a:ext>
              </a:extLst>
            </p:cNvPr>
            <p:cNvCxnSpPr>
              <a:cxnSpLocks/>
              <a:stCxn id="135" idx="4"/>
              <a:endCxn id="131" idx="0"/>
            </p:cNvCxnSpPr>
            <p:nvPr/>
          </p:nvCxnSpPr>
          <p:spPr>
            <a:xfrm>
              <a:off x="1266899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9EE7AC82-34E7-D6B9-217F-ECF230413FA5}"/>
                </a:ext>
              </a:extLst>
            </p:cNvPr>
            <p:cNvCxnSpPr>
              <a:cxnSpLocks/>
              <a:stCxn id="134" idx="4"/>
              <a:endCxn id="130" idx="0"/>
            </p:cNvCxnSpPr>
            <p:nvPr/>
          </p:nvCxnSpPr>
          <p:spPr>
            <a:xfrm flipH="1">
              <a:off x="1088600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96DC254E-36B5-4F66-56A7-911C8FDBD383}"/>
                </a:ext>
              </a:extLst>
            </p:cNvPr>
            <p:cNvCxnSpPr>
              <a:cxnSpLocks/>
              <a:stCxn id="134" idx="4"/>
              <a:endCxn id="129" idx="0"/>
            </p:cNvCxnSpPr>
            <p:nvPr/>
          </p:nvCxnSpPr>
          <p:spPr>
            <a:xfrm flipH="1">
              <a:off x="732002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462D973C-3F74-3F6C-2BA2-B92BF847E704}"/>
                </a:ext>
              </a:extLst>
            </p:cNvPr>
            <p:cNvCxnSpPr>
              <a:cxnSpLocks/>
              <a:stCxn id="129" idx="4"/>
              <a:endCxn id="127" idx="0"/>
            </p:cNvCxnSpPr>
            <p:nvPr/>
          </p:nvCxnSpPr>
          <p:spPr>
            <a:xfrm>
              <a:off x="732002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9563734-8697-3FEB-A3AA-35763ADC38A6}"/>
                </a:ext>
              </a:extLst>
            </p:cNvPr>
            <p:cNvCxnSpPr>
              <a:cxnSpLocks/>
              <a:stCxn id="129" idx="4"/>
              <a:endCxn id="128" idx="0"/>
            </p:cNvCxnSpPr>
            <p:nvPr/>
          </p:nvCxnSpPr>
          <p:spPr>
            <a:xfrm>
              <a:off x="732002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4F1B8C8-B853-7E14-2A6B-0736025D9557}"/>
                </a:ext>
              </a:extLst>
            </p:cNvPr>
            <p:cNvCxnSpPr>
              <a:cxnSpLocks/>
              <a:stCxn id="130" idx="4"/>
              <a:endCxn id="127" idx="0"/>
            </p:cNvCxnSpPr>
            <p:nvPr/>
          </p:nvCxnSpPr>
          <p:spPr>
            <a:xfrm flipH="1">
              <a:off x="910301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471FADD-B039-0796-EACF-DDBC92991FC4}"/>
                </a:ext>
              </a:extLst>
            </p:cNvPr>
            <p:cNvCxnSpPr>
              <a:cxnSpLocks/>
              <a:stCxn id="130" idx="4"/>
              <a:endCxn id="128" idx="0"/>
            </p:cNvCxnSpPr>
            <p:nvPr/>
          </p:nvCxnSpPr>
          <p:spPr>
            <a:xfrm>
              <a:off x="1088600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106568E-EC2A-AC99-7E85-EC17D84AB4C9}"/>
                </a:ext>
              </a:extLst>
            </p:cNvPr>
            <p:cNvCxnSpPr>
              <a:cxnSpLocks/>
              <a:stCxn id="131" idx="4"/>
              <a:endCxn id="128" idx="0"/>
            </p:cNvCxnSpPr>
            <p:nvPr/>
          </p:nvCxnSpPr>
          <p:spPr>
            <a:xfrm flipH="1">
              <a:off x="1266899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F1E00E6B-7698-3A7B-C999-55FADC323CD0}"/>
                </a:ext>
              </a:extLst>
            </p:cNvPr>
            <p:cNvCxnSpPr>
              <a:cxnSpLocks/>
              <a:stCxn id="131" idx="4"/>
              <a:endCxn id="127" idx="0"/>
            </p:cNvCxnSpPr>
            <p:nvPr/>
          </p:nvCxnSpPr>
          <p:spPr>
            <a:xfrm flipH="1">
              <a:off x="910301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020C617-BE0F-6BEE-8B70-328491D36F97}"/>
                </a:ext>
              </a:extLst>
            </p:cNvPr>
            <p:cNvGrpSpPr/>
            <p:nvPr/>
          </p:nvGrpSpPr>
          <p:grpSpPr>
            <a:xfrm>
              <a:off x="2112986" y="3178669"/>
              <a:ext cx="1245018" cy="195492"/>
              <a:chOff x="1016000" y="2856131"/>
              <a:chExt cx="1714500" cy="241300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2DC445C4-5562-7026-EBC0-37FB98A6AFA9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33B586B0-3B70-493E-9149-72843C754097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9120E675-D2B4-B191-9994-9934171BD7A4}"/>
                  </a:ext>
                </a:extLst>
              </p:cNvPr>
              <p:cNvSpPr/>
              <p:nvPr/>
            </p:nvSpPr>
            <p:spPr>
              <a:xfrm>
                <a:off x="24892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5B3F58CD-3065-4EE3-974D-CF8E14336AA5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4950669-195E-FDA0-4C89-11400DA0F069}"/>
                </a:ext>
              </a:extLst>
            </p:cNvPr>
            <p:cNvGrpSpPr/>
            <p:nvPr/>
          </p:nvGrpSpPr>
          <p:grpSpPr>
            <a:xfrm>
              <a:off x="2291285" y="3986983"/>
              <a:ext cx="888421" cy="195492"/>
              <a:chOff x="1016000" y="2856131"/>
              <a:chExt cx="1223434" cy="241300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0D00CCEB-C377-D977-2943-C775F200F8FE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FEBFD0A0-1D1E-A1DA-CBCA-558EDD807B1E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0763F909-AEDE-6370-44D5-273C83940716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7685F1-49D6-B2B0-CA90-C12FC900FB41}"/>
                </a:ext>
              </a:extLst>
            </p:cNvPr>
            <p:cNvGrpSpPr/>
            <p:nvPr/>
          </p:nvGrpSpPr>
          <p:grpSpPr>
            <a:xfrm>
              <a:off x="2469584" y="4904882"/>
              <a:ext cx="531823" cy="195492"/>
              <a:chOff x="1016000" y="2856131"/>
              <a:chExt cx="732367" cy="241300"/>
            </a:xfrm>
          </p:grpSpPr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7DD84BCF-091B-E525-C72A-AB65E9CFDC2B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867B68EE-8D5A-8DF1-79B5-412B2FE0DBAB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39951AA4-3FB4-FE11-054C-02BECD7AA6D0}"/>
                </a:ext>
              </a:extLst>
            </p:cNvPr>
            <p:cNvCxnSpPr>
              <a:stCxn id="123" idx="4"/>
              <a:endCxn id="120" idx="0"/>
            </p:cNvCxnSpPr>
            <p:nvPr/>
          </p:nvCxnSpPr>
          <p:spPr>
            <a:xfrm>
              <a:off x="2200599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3443A906-68D2-767F-BE6E-4030094275AD}"/>
                </a:ext>
              </a:extLst>
            </p:cNvPr>
            <p:cNvCxnSpPr>
              <a:cxnSpLocks/>
              <a:stCxn id="123" idx="4"/>
              <a:endCxn id="121" idx="0"/>
            </p:cNvCxnSpPr>
            <p:nvPr/>
          </p:nvCxnSpPr>
          <p:spPr>
            <a:xfrm>
              <a:off x="2200599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E4670D2-6E2C-61E8-EB4C-47C37D65064E}"/>
                </a:ext>
              </a:extLst>
            </p:cNvPr>
            <p:cNvCxnSpPr>
              <a:stCxn id="123" idx="4"/>
              <a:endCxn id="122" idx="0"/>
            </p:cNvCxnSpPr>
            <p:nvPr/>
          </p:nvCxnSpPr>
          <p:spPr>
            <a:xfrm>
              <a:off x="2200599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E0CB2C8B-DA16-D8B1-76CD-73FE64D049D8}"/>
                </a:ext>
              </a:extLst>
            </p:cNvPr>
            <p:cNvCxnSpPr>
              <a:stCxn id="124" idx="4"/>
              <a:endCxn id="120" idx="0"/>
            </p:cNvCxnSpPr>
            <p:nvPr/>
          </p:nvCxnSpPr>
          <p:spPr>
            <a:xfrm flipH="1">
              <a:off x="2378897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8029803-7935-2B2A-327E-A9A8EE48B90B}"/>
                </a:ext>
              </a:extLst>
            </p:cNvPr>
            <p:cNvCxnSpPr>
              <a:cxnSpLocks/>
              <a:stCxn id="126" idx="4"/>
              <a:endCxn id="121" idx="0"/>
            </p:cNvCxnSpPr>
            <p:nvPr/>
          </p:nvCxnSpPr>
          <p:spPr>
            <a:xfrm flipH="1">
              <a:off x="2735495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F7BCF3BC-8295-73BC-2A26-1F3A4CAD9A8D}"/>
                </a:ext>
              </a:extLst>
            </p:cNvPr>
            <p:cNvCxnSpPr>
              <a:cxnSpLocks/>
              <a:stCxn id="125" idx="4"/>
              <a:endCxn id="122" idx="0"/>
            </p:cNvCxnSpPr>
            <p:nvPr/>
          </p:nvCxnSpPr>
          <p:spPr>
            <a:xfrm flipH="1">
              <a:off x="3092093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414BCC03-85CC-1132-99AD-D1AEE2D593A9}"/>
                </a:ext>
              </a:extLst>
            </p:cNvPr>
            <p:cNvCxnSpPr>
              <a:cxnSpLocks/>
              <a:stCxn id="124" idx="4"/>
              <a:endCxn id="121" idx="0"/>
            </p:cNvCxnSpPr>
            <p:nvPr/>
          </p:nvCxnSpPr>
          <p:spPr>
            <a:xfrm>
              <a:off x="2557197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C7C0743-B8EF-DEDA-6B17-63C092D7B3F9}"/>
                </a:ext>
              </a:extLst>
            </p:cNvPr>
            <p:cNvCxnSpPr>
              <a:cxnSpLocks/>
              <a:stCxn id="124" idx="4"/>
              <a:endCxn id="122" idx="0"/>
            </p:cNvCxnSpPr>
            <p:nvPr/>
          </p:nvCxnSpPr>
          <p:spPr>
            <a:xfrm>
              <a:off x="2557197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FF3E1FF1-F8D1-11C3-AAA2-9CF75C0F8CF8}"/>
                </a:ext>
              </a:extLst>
            </p:cNvPr>
            <p:cNvCxnSpPr>
              <a:cxnSpLocks/>
              <a:stCxn id="126" idx="4"/>
              <a:endCxn id="120" idx="0"/>
            </p:cNvCxnSpPr>
            <p:nvPr/>
          </p:nvCxnSpPr>
          <p:spPr>
            <a:xfrm flipH="1">
              <a:off x="2378897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746DDBA-2246-E5A1-0768-A450C0E01B3A}"/>
                </a:ext>
              </a:extLst>
            </p:cNvPr>
            <p:cNvCxnSpPr>
              <a:cxnSpLocks/>
              <a:stCxn id="126" idx="4"/>
              <a:endCxn id="122" idx="0"/>
            </p:cNvCxnSpPr>
            <p:nvPr/>
          </p:nvCxnSpPr>
          <p:spPr>
            <a:xfrm>
              <a:off x="2913794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D21EC8AC-E2EC-5D7E-FCB9-51F72B719218}"/>
                </a:ext>
              </a:extLst>
            </p:cNvPr>
            <p:cNvCxnSpPr>
              <a:cxnSpLocks/>
              <a:stCxn id="125" idx="4"/>
              <a:endCxn id="121" idx="0"/>
            </p:cNvCxnSpPr>
            <p:nvPr/>
          </p:nvCxnSpPr>
          <p:spPr>
            <a:xfrm flipH="1">
              <a:off x="2735495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81DF308F-B1D6-79C5-1181-3C4D0D07E547}"/>
                </a:ext>
              </a:extLst>
            </p:cNvPr>
            <p:cNvCxnSpPr>
              <a:cxnSpLocks/>
              <a:stCxn id="125" idx="4"/>
              <a:endCxn id="120" idx="0"/>
            </p:cNvCxnSpPr>
            <p:nvPr/>
          </p:nvCxnSpPr>
          <p:spPr>
            <a:xfrm flipH="1">
              <a:off x="2378897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EDF0D125-F2C3-01AE-E685-C0C80ED64C2F}"/>
                </a:ext>
              </a:extLst>
            </p:cNvPr>
            <p:cNvCxnSpPr>
              <a:cxnSpLocks/>
              <a:stCxn id="120" idx="4"/>
              <a:endCxn id="118" idx="0"/>
            </p:cNvCxnSpPr>
            <p:nvPr/>
          </p:nvCxnSpPr>
          <p:spPr>
            <a:xfrm>
              <a:off x="2378897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FE61FDE0-1F99-9C5A-8474-EA5358A90D01}"/>
                </a:ext>
              </a:extLst>
            </p:cNvPr>
            <p:cNvCxnSpPr>
              <a:cxnSpLocks/>
              <a:stCxn id="120" idx="4"/>
              <a:endCxn id="119" idx="0"/>
            </p:cNvCxnSpPr>
            <p:nvPr/>
          </p:nvCxnSpPr>
          <p:spPr>
            <a:xfrm>
              <a:off x="2378897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823FB98-F678-9086-DE34-17815B19E525}"/>
                </a:ext>
              </a:extLst>
            </p:cNvPr>
            <p:cNvCxnSpPr>
              <a:cxnSpLocks/>
              <a:stCxn id="121" idx="4"/>
              <a:endCxn id="118" idx="0"/>
            </p:cNvCxnSpPr>
            <p:nvPr/>
          </p:nvCxnSpPr>
          <p:spPr>
            <a:xfrm flipH="1">
              <a:off x="2557197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37A0C018-98A3-29AC-0271-4359E2284EFA}"/>
                </a:ext>
              </a:extLst>
            </p:cNvPr>
            <p:cNvCxnSpPr>
              <a:cxnSpLocks/>
              <a:stCxn id="121" idx="4"/>
              <a:endCxn id="119" idx="0"/>
            </p:cNvCxnSpPr>
            <p:nvPr/>
          </p:nvCxnSpPr>
          <p:spPr>
            <a:xfrm>
              <a:off x="2735495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67ADBF88-6C5D-DF0F-4750-BA3E9CE3CC7C}"/>
                </a:ext>
              </a:extLst>
            </p:cNvPr>
            <p:cNvCxnSpPr>
              <a:cxnSpLocks/>
              <a:stCxn id="122" idx="4"/>
              <a:endCxn id="119" idx="0"/>
            </p:cNvCxnSpPr>
            <p:nvPr/>
          </p:nvCxnSpPr>
          <p:spPr>
            <a:xfrm flipH="1">
              <a:off x="2913794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1B09FBF6-3ADA-0DF1-810E-3EAC72E72314}"/>
                </a:ext>
              </a:extLst>
            </p:cNvPr>
            <p:cNvCxnSpPr>
              <a:cxnSpLocks/>
              <a:stCxn id="122" idx="4"/>
              <a:endCxn id="118" idx="0"/>
            </p:cNvCxnSpPr>
            <p:nvPr/>
          </p:nvCxnSpPr>
          <p:spPr>
            <a:xfrm flipH="1">
              <a:off x="2557197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</p:grp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511ABD05-DEBC-2C15-0A6F-A895EBEC3D0E}"/>
              </a:ext>
            </a:extLst>
          </p:cNvPr>
          <p:cNvCxnSpPr>
            <a:cxnSpLocks/>
          </p:cNvCxnSpPr>
          <p:nvPr/>
        </p:nvCxnSpPr>
        <p:spPr>
          <a:xfrm>
            <a:off x="3769342" y="2104981"/>
            <a:ext cx="0" cy="3755992"/>
          </a:xfrm>
          <a:prstGeom prst="line">
            <a:avLst/>
          </a:prstGeom>
          <a:noFill/>
          <a:ln w="6667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8F98131-8390-DBEF-DE0E-8F0529A6EE34}"/>
              </a:ext>
            </a:extLst>
          </p:cNvPr>
          <p:cNvSpPr txBox="1"/>
          <p:nvPr/>
        </p:nvSpPr>
        <p:spPr>
          <a:xfrm>
            <a:off x="437026" y="1704871"/>
            <a:ext cx="2528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Pruning</a:t>
            </a:r>
            <a:endParaRPr lang="ko-KR" altLang="en-US" sz="2000" b="1" dirty="0">
              <a:solidFill>
                <a:srgbClr val="011A6E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10FA307-023C-2732-4DAD-17D424B1EBBA}"/>
              </a:ext>
            </a:extLst>
          </p:cNvPr>
          <p:cNvSpPr txBox="1"/>
          <p:nvPr/>
        </p:nvSpPr>
        <p:spPr>
          <a:xfrm>
            <a:off x="4102575" y="1704871"/>
            <a:ext cx="2528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/>
                <a:ea typeface="나눔스퀘어OTF_ac ExtraBold"/>
              </a:rPr>
              <a:t>Quantization</a:t>
            </a:r>
            <a:endParaRPr lang="ko-KR" altLang="en-US" sz="2000" b="1" dirty="0">
              <a:solidFill>
                <a:srgbClr val="011A6E"/>
              </a:solidFill>
              <a:latin typeface="나눔스퀘어OTF_ac ExtraBold"/>
              <a:ea typeface="나눔스퀘어OTF_ac ExtraBold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B23B3902-04DF-D342-676B-538A184B2A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73" t="17766"/>
          <a:stretch/>
        </p:blipFill>
        <p:spPr>
          <a:xfrm>
            <a:off x="4553856" y="3023948"/>
            <a:ext cx="2701700" cy="295049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7CDAF787-B022-B863-9402-C5F25339A841}"/>
              </a:ext>
            </a:extLst>
          </p:cNvPr>
          <p:cNvSpPr txBox="1"/>
          <p:nvPr/>
        </p:nvSpPr>
        <p:spPr>
          <a:xfrm>
            <a:off x="231343" y="2268204"/>
            <a:ext cx="342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불필요한 부분을 가지치기</a:t>
            </a:r>
            <a:r>
              <a:rPr lang="en-US" altLang="ko-KR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(Pruning)</a:t>
            </a:r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하여 </a:t>
            </a:r>
            <a:br>
              <a:rPr lang="en-US" altLang="ko-KR" sz="1400" dirty="0">
                <a:solidFill>
                  <a:prstClr val="black"/>
                </a:solidFill>
                <a:latin typeface="나눔스퀘어OTF_ac"/>
                <a:ea typeface="나눔스퀘어OTF_ac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모델을 압축함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7987B47-8711-5A63-D5E7-6648AD8D0D9F}"/>
              </a:ext>
            </a:extLst>
          </p:cNvPr>
          <p:cNvSpPr txBox="1"/>
          <p:nvPr/>
        </p:nvSpPr>
        <p:spPr>
          <a:xfrm>
            <a:off x="4006093" y="2268204"/>
            <a:ext cx="342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파라미터를 양자화</a:t>
            </a:r>
            <a:r>
              <a:rPr lang="en-US" altLang="ko-KR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(Quantization)</a:t>
            </a:r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하여 모델을 압축하고 연산 부하를 줄임</a:t>
            </a:r>
          </a:p>
        </p:txBody>
      </p:sp>
    </p:spTree>
    <p:extLst>
      <p:ext uri="{BB962C8B-B14F-4D97-AF65-F5344CB8AC3E}">
        <p14:creationId xmlns:p14="http://schemas.microsoft.com/office/powerpoint/2010/main" val="73191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37CCA19-702E-8A57-AFA3-B50D5F97D269}"/>
              </a:ext>
            </a:extLst>
          </p:cNvPr>
          <p:cNvSpPr txBox="1"/>
          <p:nvPr/>
        </p:nvSpPr>
        <p:spPr>
          <a:xfrm>
            <a:off x="647702" y="603934"/>
            <a:ext cx="743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Model</a:t>
            </a:r>
            <a:r>
              <a:rPr lang="ko-KR" altLang="en-US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Compression</a:t>
            </a:r>
            <a:r>
              <a:rPr lang="ko-KR" altLang="en-US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 </a:t>
            </a:r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Techniques</a:t>
            </a:r>
            <a:endParaRPr lang="ko-KR" altLang="en-US" sz="36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BCD1B5B-6349-10B8-FA20-A5907E01188A}"/>
              </a:ext>
            </a:extLst>
          </p:cNvPr>
          <p:cNvGrpSpPr/>
          <p:nvPr/>
        </p:nvGrpSpPr>
        <p:grpSpPr>
          <a:xfrm>
            <a:off x="298818" y="3367710"/>
            <a:ext cx="3181104" cy="1921705"/>
            <a:chOff x="466091" y="3178669"/>
            <a:chExt cx="2891913" cy="1921705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56D3A5A-F543-BF8F-080C-28870D927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356" t="38989" r="39808" b="41072"/>
            <a:stretch/>
          </p:blipFill>
          <p:spPr>
            <a:xfrm>
              <a:off x="1615861" y="3874421"/>
              <a:ext cx="572205" cy="308054"/>
            </a:xfrm>
            <a:prstGeom prst="rect">
              <a:avLst/>
            </a:prstGeom>
          </p:spPr>
        </p:pic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AEDA5D83-D69B-FB2F-8511-FDDDCF0B8A23}"/>
                </a:ext>
              </a:extLst>
            </p:cNvPr>
            <p:cNvGrpSpPr/>
            <p:nvPr/>
          </p:nvGrpSpPr>
          <p:grpSpPr>
            <a:xfrm>
              <a:off x="466091" y="3178669"/>
              <a:ext cx="1245018" cy="195492"/>
              <a:chOff x="1016000" y="2856131"/>
              <a:chExt cx="1714500" cy="241300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2C7B02AF-9DAD-B2D0-DEF1-CAE7989BDE4F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AE374E16-0C5E-6934-0A73-BD980808C401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65CD8DC3-0C83-A8EA-573A-611CA149BC49}"/>
                  </a:ext>
                </a:extLst>
              </p:cNvPr>
              <p:cNvSpPr/>
              <p:nvPr/>
            </p:nvSpPr>
            <p:spPr>
              <a:xfrm>
                <a:off x="24892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B5E26F65-99B4-AC5A-AE19-4CEEA2C0715B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C36DD15-3BC1-BBB7-42A4-80F8BB86E059}"/>
                </a:ext>
              </a:extLst>
            </p:cNvPr>
            <p:cNvGrpSpPr/>
            <p:nvPr/>
          </p:nvGrpSpPr>
          <p:grpSpPr>
            <a:xfrm>
              <a:off x="644390" y="3986983"/>
              <a:ext cx="888421" cy="195492"/>
              <a:chOff x="1016000" y="2856131"/>
              <a:chExt cx="1223434" cy="241300"/>
            </a:xfrm>
          </p:grpSpPr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C000150F-8ACA-4988-E164-6C64DF9C4A01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1209B77D-24CD-A3EF-2236-EA77F2D6EBC5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DA910476-7458-99E0-8152-0383C578A007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7C32CC3-B2C5-A63C-11BC-F6E4B6BCA07C}"/>
                </a:ext>
              </a:extLst>
            </p:cNvPr>
            <p:cNvGrpSpPr/>
            <p:nvPr/>
          </p:nvGrpSpPr>
          <p:grpSpPr>
            <a:xfrm>
              <a:off x="822689" y="4904882"/>
              <a:ext cx="531823" cy="195492"/>
              <a:chOff x="1016000" y="2856131"/>
              <a:chExt cx="732367" cy="241300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869EF77B-848E-9BFE-83D5-BE8B6CBF0E73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40D27ED-D374-CE5F-811C-7D92A910D880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8D81921D-F151-3E94-40FA-7B2B8667F53F}"/>
                </a:ext>
              </a:extLst>
            </p:cNvPr>
            <p:cNvCxnSpPr>
              <a:stCxn id="144" idx="4"/>
              <a:endCxn id="141" idx="0"/>
            </p:cNvCxnSpPr>
            <p:nvPr/>
          </p:nvCxnSpPr>
          <p:spPr>
            <a:xfrm>
              <a:off x="553703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F806EB8-2AD0-C731-D8EB-F23E13E42379}"/>
                </a:ext>
              </a:extLst>
            </p:cNvPr>
            <p:cNvCxnSpPr>
              <a:cxnSpLocks/>
              <a:stCxn id="144" idx="4"/>
              <a:endCxn id="142" idx="0"/>
            </p:cNvCxnSpPr>
            <p:nvPr/>
          </p:nvCxnSpPr>
          <p:spPr>
            <a:xfrm>
              <a:off x="553703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3B8DA8D8-B875-67B6-5EAA-3DEB639D4447}"/>
                </a:ext>
              </a:extLst>
            </p:cNvPr>
            <p:cNvCxnSpPr>
              <a:stCxn id="144" idx="4"/>
              <a:endCxn id="143" idx="0"/>
            </p:cNvCxnSpPr>
            <p:nvPr/>
          </p:nvCxnSpPr>
          <p:spPr>
            <a:xfrm>
              <a:off x="553703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5EEB9382-EE49-765B-669B-68A2987A5E18}"/>
                </a:ext>
              </a:extLst>
            </p:cNvPr>
            <p:cNvCxnSpPr>
              <a:stCxn id="145" idx="4"/>
              <a:endCxn id="141" idx="0"/>
            </p:cNvCxnSpPr>
            <p:nvPr/>
          </p:nvCxnSpPr>
          <p:spPr>
            <a:xfrm flipH="1">
              <a:off x="732002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005B8F3C-BE7F-DC7A-A64E-6263FC04EE5B}"/>
                </a:ext>
              </a:extLst>
            </p:cNvPr>
            <p:cNvCxnSpPr>
              <a:cxnSpLocks/>
              <a:stCxn id="147" idx="4"/>
              <a:endCxn id="142" idx="0"/>
            </p:cNvCxnSpPr>
            <p:nvPr/>
          </p:nvCxnSpPr>
          <p:spPr>
            <a:xfrm flipH="1">
              <a:off x="1088600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CF210C0-5C35-2814-E08B-087BE904A6A2}"/>
                </a:ext>
              </a:extLst>
            </p:cNvPr>
            <p:cNvCxnSpPr>
              <a:cxnSpLocks/>
              <a:stCxn id="146" idx="4"/>
              <a:endCxn id="143" idx="0"/>
            </p:cNvCxnSpPr>
            <p:nvPr/>
          </p:nvCxnSpPr>
          <p:spPr>
            <a:xfrm flipH="1">
              <a:off x="1445198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6B84B9B-C932-A074-2A78-AAF6D5371C9A}"/>
                </a:ext>
              </a:extLst>
            </p:cNvPr>
            <p:cNvCxnSpPr>
              <a:cxnSpLocks/>
              <a:stCxn id="145" idx="4"/>
              <a:endCxn id="142" idx="0"/>
            </p:cNvCxnSpPr>
            <p:nvPr/>
          </p:nvCxnSpPr>
          <p:spPr>
            <a:xfrm>
              <a:off x="910301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E3273D8A-1D04-DF34-D163-B77A26EF2B67}"/>
                </a:ext>
              </a:extLst>
            </p:cNvPr>
            <p:cNvCxnSpPr>
              <a:cxnSpLocks/>
              <a:stCxn id="145" idx="4"/>
              <a:endCxn id="143" idx="0"/>
            </p:cNvCxnSpPr>
            <p:nvPr/>
          </p:nvCxnSpPr>
          <p:spPr>
            <a:xfrm>
              <a:off x="910301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A602E93-95CF-DD4F-A45A-3B725975E441}"/>
                </a:ext>
              </a:extLst>
            </p:cNvPr>
            <p:cNvCxnSpPr>
              <a:cxnSpLocks/>
              <a:stCxn id="147" idx="4"/>
              <a:endCxn id="141" idx="0"/>
            </p:cNvCxnSpPr>
            <p:nvPr/>
          </p:nvCxnSpPr>
          <p:spPr>
            <a:xfrm flipH="1">
              <a:off x="732002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83513A8-4B27-9224-3BA1-749C646BD704}"/>
                </a:ext>
              </a:extLst>
            </p:cNvPr>
            <p:cNvCxnSpPr>
              <a:cxnSpLocks/>
              <a:stCxn id="147" idx="4"/>
              <a:endCxn id="143" idx="0"/>
            </p:cNvCxnSpPr>
            <p:nvPr/>
          </p:nvCxnSpPr>
          <p:spPr>
            <a:xfrm>
              <a:off x="1266899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19938B4-4462-EA9D-CEFA-56B041853CCC}"/>
                </a:ext>
              </a:extLst>
            </p:cNvPr>
            <p:cNvCxnSpPr>
              <a:cxnSpLocks/>
              <a:stCxn id="146" idx="4"/>
              <a:endCxn id="142" idx="0"/>
            </p:cNvCxnSpPr>
            <p:nvPr/>
          </p:nvCxnSpPr>
          <p:spPr>
            <a:xfrm flipH="1">
              <a:off x="1088600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324264EF-4FE7-37B3-E88B-9ED5869F01CE}"/>
                </a:ext>
              </a:extLst>
            </p:cNvPr>
            <p:cNvCxnSpPr>
              <a:cxnSpLocks/>
              <a:stCxn id="146" idx="4"/>
              <a:endCxn id="141" idx="0"/>
            </p:cNvCxnSpPr>
            <p:nvPr/>
          </p:nvCxnSpPr>
          <p:spPr>
            <a:xfrm flipH="1">
              <a:off x="732002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BFE71677-BB68-4993-745A-E9FB7117A5D6}"/>
                </a:ext>
              </a:extLst>
            </p:cNvPr>
            <p:cNvCxnSpPr>
              <a:cxnSpLocks/>
              <a:stCxn id="141" idx="4"/>
              <a:endCxn id="139" idx="0"/>
            </p:cNvCxnSpPr>
            <p:nvPr/>
          </p:nvCxnSpPr>
          <p:spPr>
            <a:xfrm>
              <a:off x="732002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A77A9EB-61E8-F4EA-AB43-7C3E8A2E9FF3}"/>
                </a:ext>
              </a:extLst>
            </p:cNvPr>
            <p:cNvCxnSpPr>
              <a:cxnSpLocks/>
              <a:stCxn id="141" idx="4"/>
              <a:endCxn id="140" idx="0"/>
            </p:cNvCxnSpPr>
            <p:nvPr/>
          </p:nvCxnSpPr>
          <p:spPr>
            <a:xfrm>
              <a:off x="732002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A610D48-1261-6FA2-1476-A589AF9940D7}"/>
                </a:ext>
              </a:extLst>
            </p:cNvPr>
            <p:cNvCxnSpPr>
              <a:cxnSpLocks/>
              <a:stCxn id="142" idx="4"/>
              <a:endCxn id="139" idx="0"/>
            </p:cNvCxnSpPr>
            <p:nvPr/>
          </p:nvCxnSpPr>
          <p:spPr>
            <a:xfrm flipH="1">
              <a:off x="910301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170E4817-CD7B-306C-AB2E-854D482FE47D}"/>
                </a:ext>
              </a:extLst>
            </p:cNvPr>
            <p:cNvCxnSpPr>
              <a:cxnSpLocks/>
              <a:stCxn id="142" idx="4"/>
              <a:endCxn id="140" idx="0"/>
            </p:cNvCxnSpPr>
            <p:nvPr/>
          </p:nvCxnSpPr>
          <p:spPr>
            <a:xfrm>
              <a:off x="1088600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8812A02D-F4C1-E05F-39BF-B633958A2EB3}"/>
                </a:ext>
              </a:extLst>
            </p:cNvPr>
            <p:cNvCxnSpPr>
              <a:cxnSpLocks/>
              <a:stCxn id="143" idx="4"/>
              <a:endCxn id="140" idx="0"/>
            </p:cNvCxnSpPr>
            <p:nvPr/>
          </p:nvCxnSpPr>
          <p:spPr>
            <a:xfrm flipH="1">
              <a:off x="1266899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41F4BB93-F960-33BE-C85E-FFD1645B22EB}"/>
                </a:ext>
              </a:extLst>
            </p:cNvPr>
            <p:cNvCxnSpPr>
              <a:cxnSpLocks/>
              <a:stCxn id="143" idx="4"/>
              <a:endCxn id="139" idx="0"/>
            </p:cNvCxnSpPr>
            <p:nvPr/>
          </p:nvCxnSpPr>
          <p:spPr>
            <a:xfrm flipH="1">
              <a:off x="910301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1DE81DFA-C51F-8FB9-5229-05AF82B9C254}"/>
                </a:ext>
              </a:extLst>
            </p:cNvPr>
            <p:cNvGrpSpPr/>
            <p:nvPr/>
          </p:nvGrpSpPr>
          <p:grpSpPr>
            <a:xfrm>
              <a:off x="2112986" y="3178669"/>
              <a:ext cx="1245018" cy="195492"/>
              <a:chOff x="1016000" y="2856131"/>
              <a:chExt cx="1714500" cy="241300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E081FD51-718A-B6DA-9695-D46F64646DFA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1D6B8F58-5C76-5603-3DB8-A2E248B87B22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85FE07AB-F6D7-9DED-69A3-D45075C6A3B5}"/>
                  </a:ext>
                </a:extLst>
              </p:cNvPr>
              <p:cNvSpPr/>
              <p:nvPr/>
            </p:nvSpPr>
            <p:spPr>
              <a:xfrm>
                <a:off x="24892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AFD2FD4D-6A0F-DF15-CF20-C736226B624B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6E38BA5F-6090-CAFA-BDCC-78220C29852E}"/>
                </a:ext>
              </a:extLst>
            </p:cNvPr>
            <p:cNvGrpSpPr/>
            <p:nvPr/>
          </p:nvGrpSpPr>
          <p:grpSpPr>
            <a:xfrm>
              <a:off x="2291285" y="3986983"/>
              <a:ext cx="888421" cy="195492"/>
              <a:chOff x="1016000" y="2856131"/>
              <a:chExt cx="1223434" cy="241300"/>
            </a:xfrm>
          </p:grpSpPr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D59135A5-2C13-DAC4-4BF7-DD1DE2997557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3184B55D-0374-B343-FC3C-FC70DCF0BE8B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B7ABD3E5-46A0-57F4-E82F-977304E140D2}"/>
                  </a:ext>
                </a:extLst>
              </p:cNvPr>
              <p:cNvSpPr/>
              <p:nvPr/>
            </p:nvSpPr>
            <p:spPr>
              <a:xfrm>
                <a:off x="1998134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07F62137-C29E-9F80-B3C4-E2F018F62489}"/>
                </a:ext>
              </a:extLst>
            </p:cNvPr>
            <p:cNvGrpSpPr/>
            <p:nvPr/>
          </p:nvGrpSpPr>
          <p:grpSpPr>
            <a:xfrm>
              <a:off x="2469584" y="4904882"/>
              <a:ext cx="531823" cy="195492"/>
              <a:chOff x="1016000" y="2856131"/>
              <a:chExt cx="732367" cy="241300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B850E8F0-3AE3-F0B9-0C49-EFD41F28E9ED}"/>
                  </a:ext>
                </a:extLst>
              </p:cNvPr>
              <p:cNvSpPr/>
              <p:nvPr/>
            </p:nvSpPr>
            <p:spPr>
              <a:xfrm>
                <a:off x="1016000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415E550-A0CB-5788-517A-271FDEE72F50}"/>
                  </a:ext>
                </a:extLst>
              </p:cNvPr>
              <p:cNvSpPr/>
              <p:nvPr/>
            </p:nvSpPr>
            <p:spPr>
              <a:xfrm>
                <a:off x="1507067" y="2856131"/>
                <a:ext cx="241300" cy="241300"/>
              </a:xfrm>
              <a:prstGeom prst="ellipse">
                <a:avLst/>
              </a:prstGeom>
              <a:solidFill>
                <a:srgbClr val="4385F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endParaRPr>
              </a:p>
            </p:txBody>
          </p:sp>
        </p:grp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5F0471B-2592-8527-D863-BE07B652925D}"/>
                </a:ext>
              </a:extLst>
            </p:cNvPr>
            <p:cNvCxnSpPr>
              <a:stCxn id="135" idx="4"/>
              <a:endCxn id="132" idx="0"/>
            </p:cNvCxnSpPr>
            <p:nvPr/>
          </p:nvCxnSpPr>
          <p:spPr>
            <a:xfrm>
              <a:off x="2200599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D8519B4-0883-4F9A-9102-923302CB1D17}"/>
                </a:ext>
              </a:extLst>
            </p:cNvPr>
            <p:cNvCxnSpPr>
              <a:cxnSpLocks/>
              <a:stCxn id="135" idx="4"/>
              <a:endCxn id="133" idx="0"/>
            </p:cNvCxnSpPr>
            <p:nvPr/>
          </p:nvCxnSpPr>
          <p:spPr>
            <a:xfrm>
              <a:off x="2200599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81E21F6F-0E59-FE0D-7750-04E4442FDFE6}"/>
                </a:ext>
              </a:extLst>
            </p:cNvPr>
            <p:cNvCxnSpPr>
              <a:stCxn id="135" idx="4"/>
              <a:endCxn id="134" idx="0"/>
            </p:cNvCxnSpPr>
            <p:nvPr/>
          </p:nvCxnSpPr>
          <p:spPr>
            <a:xfrm>
              <a:off x="2200599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036A023C-04AB-8A90-CE88-8749596221CB}"/>
                </a:ext>
              </a:extLst>
            </p:cNvPr>
            <p:cNvCxnSpPr>
              <a:stCxn id="136" idx="4"/>
              <a:endCxn id="132" idx="0"/>
            </p:cNvCxnSpPr>
            <p:nvPr/>
          </p:nvCxnSpPr>
          <p:spPr>
            <a:xfrm flipH="1">
              <a:off x="2378897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503534B5-E293-1558-2CD4-EAE7E9641B22}"/>
                </a:ext>
              </a:extLst>
            </p:cNvPr>
            <p:cNvCxnSpPr>
              <a:cxnSpLocks/>
              <a:stCxn id="138" idx="4"/>
              <a:endCxn id="133" idx="0"/>
            </p:cNvCxnSpPr>
            <p:nvPr/>
          </p:nvCxnSpPr>
          <p:spPr>
            <a:xfrm flipH="1">
              <a:off x="2735495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FA87DBB5-9ED5-3D75-2CA2-3312FA874F95}"/>
                </a:ext>
              </a:extLst>
            </p:cNvPr>
            <p:cNvCxnSpPr>
              <a:cxnSpLocks/>
              <a:stCxn id="137" idx="4"/>
              <a:endCxn id="134" idx="0"/>
            </p:cNvCxnSpPr>
            <p:nvPr/>
          </p:nvCxnSpPr>
          <p:spPr>
            <a:xfrm flipH="1">
              <a:off x="3092093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80923AC2-38FB-C5F3-A27C-730A486ED5B8}"/>
                </a:ext>
              </a:extLst>
            </p:cNvPr>
            <p:cNvCxnSpPr>
              <a:cxnSpLocks/>
              <a:stCxn id="136" idx="4"/>
              <a:endCxn id="133" idx="0"/>
            </p:cNvCxnSpPr>
            <p:nvPr/>
          </p:nvCxnSpPr>
          <p:spPr>
            <a:xfrm>
              <a:off x="2557197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73700086-59CC-4C8E-8DFB-758B4D32E6E0}"/>
                </a:ext>
              </a:extLst>
            </p:cNvPr>
            <p:cNvCxnSpPr>
              <a:cxnSpLocks/>
              <a:stCxn id="136" idx="4"/>
              <a:endCxn id="134" idx="0"/>
            </p:cNvCxnSpPr>
            <p:nvPr/>
          </p:nvCxnSpPr>
          <p:spPr>
            <a:xfrm>
              <a:off x="2557197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CE4CDC76-81A6-99F7-6E0D-44E4B346411A}"/>
                </a:ext>
              </a:extLst>
            </p:cNvPr>
            <p:cNvCxnSpPr>
              <a:cxnSpLocks/>
              <a:stCxn id="138" idx="4"/>
              <a:endCxn id="132" idx="0"/>
            </p:cNvCxnSpPr>
            <p:nvPr/>
          </p:nvCxnSpPr>
          <p:spPr>
            <a:xfrm flipH="1">
              <a:off x="2378897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F318CEF7-EFFE-5163-EEB1-93C707087EE5}"/>
                </a:ext>
              </a:extLst>
            </p:cNvPr>
            <p:cNvCxnSpPr>
              <a:cxnSpLocks/>
              <a:stCxn id="138" idx="4"/>
              <a:endCxn id="134" idx="0"/>
            </p:cNvCxnSpPr>
            <p:nvPr/>
          </p:nvCxnSpPr>
          <p:spPr>
            <a:xfrm>
              <a:off x="2913794" y="3374161"/>
              <a:ext cx="178299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451C488C-0646-8E03-2D3C-92B8721547D3}"/>
                </a:ext>
              </a:extLst>
            </p:cNvPr>
            <p:cNvCxnSpPr>
              <a:cxnSpLocks/>
              <a:stCxn id="137" idx="4"/>
              <a:endCxn id="133" idx="0"/>
            </p:cNvCxnSpPr>
            <p:nvPr/>
          </p:nvCxnSpPr>
          <p:spPr>
            <a:xfrm flipH="1">
              <a:off x="2735495" y="3374161"/>
              <a:ext cx="534897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BEB6E7CE-B8CD-8DDA-B7D0-73AF26465E64}"/>
                </a:ext>
              </a:extLst>
            </p:cNvPr>
            <p:cNvCxnSpPr>
              <a:cxnSpLocks/>
              <a:stCxn id="137" idx="4"/>
              <a:endCxn id="132" idx="0"/>
            </p:cNvCxnSpPr>
            <p:nvPr/>
          </p:nvCxnSpPr>
          <p:spPr>
            <a:xfrm flipH="1">
              <a:off x="2378897" y="3374161"/>
              <a:ext cx="891494" cy="612821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7103C80-3470-7FEE-888F-FA6DC2C72BE8}"/>
                </a:ext>
              </a:extLst>
            </p:cNvPr>
            <p:cNvCxnSpPr>
              <a:cxnSpLocks/>
              <a:stCxn id="132" idx="4"/>
              <a:endCxn id="130" idx="0"/>
            </p:cNvCxnSpPr>
            <p:nvPr/>
          </p:nvCxnSpPr>
          <p:spPr>
            <a:xfrm>
              <a:off x="2378897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1269CE8A-25E2-22B8-211C-FE2559C5C460}"/>
                </a:ext>
              </a:extLst>
            </p:cNvPr>
            <p:cNvCxnSpPr>
              <a:cxnSpLocks/>
              <a:stCxn id="132" idx="4"/>
              <a:endCxn id="131" idx="0"/>
            </p:cNvCxnSpPr>
            <p:nvPr/>
          </p:nvCxnSpPr>
          <p:spPr>
            <a:xfrm>
              <a:off x="2378897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1376CED3-AC3D-61D2-C938-11E00A28FCC5}"/>
                </a:ext>
              </a:extLst>
            </p:cNvPr>
            <p:cNvCxnSpPr>
              <a:cxnSpLocks/>
              <a:stCxn id="133" idx="4"/>
              <a:endCxn id="130" idx="0"/>
            </p:cNvCxnSpPr>
            <p:nvPr/>
          </p:nvCxnSpPr>
          <p:spPr>
            <a:xfrm flipH="1">
              <a:off x="2557197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3DA2210A-09E7-24B1-3ECB-D64D2507B7DF}"/>
                </a:ext>
              </a:extLst>
            </p:cNvPr>
            <p:cNvCxnSpPr>
              <a:cxnSpLocks/>
              <a:stCxn id="133" idx="4"/>
              <a:endCxn id="131" idx="0"/>
            </p:cNvCxnSpPr>
            <p:nvPr/>
          </p:nvCxnSpPr>
          <p:spPr>
            <a:xfrm>
              <a:off x="2735495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4B0E2115-87A6-ACA1-D20C-34F71734B8EA}"/>
                </a:ext>
              </a:extLst>
            </p:cNvPr>
            <p:cNvCxnSpPr>
              <a:cxnSpLocks/>
              <a:stCxn id="134" idx="4"/>
              <a:endCxn id="131" idx="0"/>
            </p:cNvCxnSpPr>
            <p:nvPr/>
          </p:nvCxnSpPr>
          <p:spPr>
            <a:xfrm flipH="1">
              <a:off x="2913794" y="4182475"/>
              <a:ext cx="178299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194F0D65-0623-A58E-4FCC-7E113609C85F}"/>
                </a:ext>
              </a:extLst>
            </p:cNvPr>
            <p:cNvCxnSpPr>
              <a:cxnSpLocks/>
              <a:stCxn id="134" idx="4"/>
              <a:endCxn id="130" idx="0"/>
            </p:cNvCxnSpPr>
            <p:nvPr/>
          </p:nvCxnSpPr>
          <p:spPr>
            <a:xfrm flipH="1">
              <a:off x="2557197" y="4182475"/>
              <a:ext cx="534897" cy="72240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AD3F44C0-19F4-75D9-451F-B0384F830658}"/>
              </a:ext>
            </a:extLst>
          </p:cNvPr>
          <p:cNvCxnSpPr>
            <a:cxnSpLocks/>
          </p:cNvCxnSpPr>
          <p:nvPr/>
        </p:nvCxnSpPr>
        <p:spPr>
          <a:xfrm>
            <a:off x="3769342" y="2104981"/>
            <a:ext cx="0" cy="3755992"/>
          </a:xfrm>
          <a:prstGeom prst="line">
            <a:avLst/>
          </a:prstGeom>
          <a:noFill/>
          <a:ln w="6667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3B7130A-C280-308D-1381-D097C8A927C2}"/>
              </a:ext>
            </a:extLst>
          </p:cNvPr>
          <p:cNvSpPr txBox="1"/>
          <p:nvPr/>
        </p:nvSpPr>
        <p:spPr>
          <a:xfrm>
            <a:off x="437026" y="1704871"/>
            <a:ext cx="2528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ExtraBold"/>
                <a:ea typeface="나눔스퀘어OTF_ac ExtraBold"/>
              </a:rPr>
              <a:t>Pruning</a:t>
            </a:r>
            <a:endParaRPr lang="ko-KR" altLang="en-US" sz="2000" b="1" dirty="0">
              <a:solidFill>
                <a:prstClr val="black">
                  <a:lumMod val="85000"/>
                  <a:lumOff val="1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9E034DC-CACC-468A-7D0F-4041736258FE}"/>
              </a:ext>
            </a:extLst>
          </p:cNvPr>
          <p:cNvSpPr txBox="1"/>
          <p:nvPr/>
        </p:nvSpPr>
        <p:spPr>
          <a:xfrm>
            <a:off x="4102575" y="1704871"/>
            <a:ext cx="2528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ExtraBold"/>
                <a:ea typeface="나눔스퀘어OTF_ac ExtraBold"/>
              </a:rPr>
              <a:t>Quantization</a:t>
            </a:r>
            <a:endParaRPr lang="ko-KR" altLang="en-US" sz="2000" b="1" dirty="0">
              <a:solidFill>
                <a:prstClr val="black">
                  <a:lumMod val="85000"/>
                  <a:lumOff val="1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3A7A8824-7624-0AD0-CF83-D9B719452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73" t="17766"/>
          <a:stretch/>
        </p:blipFill>
        <p:spPr>
          <a:xfrm>
            <a:off x="4553856" y="3023948"/>
            <a:ext cx="2701700" cy="2950494"/>
          </a:xfrm>
          <a:prstGeom prst="rect">
            <a:avLst/>
          </a:prstGeom>
        </p:spPr>
      </p:pic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325BBB5C-FAE0-EF7F-87E2-FBAE0E8FC550}"/>
              </a:ext>
            </a:extLst>
          </p:cNvPr>
          <p:cNvCxnSpPr>
            <a:cxnSpLocks/>
          </p:cNvCxnSpPr>
          <p:nvPr/>
        </p:nvCxnSpPr>
        <p:spPr>
          <a:xfrm>
            <a:off x="7703788" y="2104981"/>
            <a:ext cx="0" cy="3755992"/>
          </a:xfrm>
          <a:prstGeom prst="line">
            <a:avLst/>
          </a:prstGeom>
          <a:noFill/>
          <a:ln w="6667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793C50-2E50-9944-DEDB-0594855F8C5D}"/>
              </a:ext>
            </a:extLst>
          </p:cNvPr>
          <p:cNvSpPr txBox="1"/>
          <p:nvPr/>
        </p:nvSpPr>
        <p:spPr>
          <a:xfrm>
            <a:off x="8152021" y="1704870"/>
            <a:ext cx="3356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ExtraBold"/>
                <a:ea typeface="나눔스퀘어OTF_ac ExtraBold"/>
              </a:rPr>
              <a:t>Knowledge Distillation</a:t>
            </a:r>
            <a:endParaRPr lang="ko-KR" altLang="en-US" sz="2000" b="1" dirty="0">
              <a:solidFill>
                <a:prstClr val="black">
                  <a:lumMod val="85000"/>
                  <a:lumOff val="1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6DFAB2C-0990-9E8F-E3D6-B1C1AA256EDD}"/>
              </a:ext>
            </a:extLst>
          </p:cNvPr>
          <p:cNvGrpSpPr/>
          <p:nvPr/>
        </p:nvGrpSpPr>
        <p:grpSpPr>
          <a:xfrm>
            <a:off x="7965716" y="3055257"/>
            <a:ext cx="3867474" cy="2318893"/>
            <a:chOff x="7965716" y="2627816"/>
            <a:chExt cx="3867474" cy="2318893"/>
          </a:xfrm>
        </p:grpSpPr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B0A05ACE-2904-EC43-028C-6E36A6621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010" t="35416" r="54093" b="2410"/>
            <a:stretch/>
          </p:blipFill>
          <p:spPr>
            <a:xfrm>
              <a:off x="8217702" y="3222749"/>
              <a:ext cx="1138813" cy="1723960"/>
            </a:xfrm>
            <a:prstGeom prst="rect">
              <a:avLst/>
            </a:prstGeom>
          </p:spPr>
        </p:pic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C272BD8C-CD3B-8250-8A06-A94920FC843C}"/>
                </a:ext>
              </a:extLst>
            </p:cNvPr>
            <p:cNvGrpSpPr/>
            <p:nvPr/>
          </p:nvGrpSpPr>
          <p:grpSpPr>
            <a:xfrm>
              <a:off x="7965716" y="2627816"/>
              <a:ext cx="3867474" cy="2277066"/>
              <a:chOff x="7965716" y="2627816"/>
              <a:chExt cx="3867474" cy="2277066"/>
            </a:xfrm>
          </p:grpSpPr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028EDC45-E1D9-4E65-F4E1-DF6AA420F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8925" t="28851" r="-822" b="8975"/>
              <a:stretch/>
            </p:blipFill>
            <p:spPr>
              <a:xfrm>
                <a:off x="10281846" y="3180922"/>
                <a:ext cx="1138813" cy="1723960"/>
              </a:xfrm>
              <a:prstGeom prst="rect">
                <a:avLst/>
              </a:prstGeom>
            </p:spPr>
          </p:pic>
          <p:pic>
            <p:nvPicPr>
              <p:cNvPr id="158" name="그림 157">
                <a:extLst>
                  <a:ext uri="{FF2B5EF4-FFF2-40B4-BE49-F238E27FC236}">
                    <a16:creationId xmlns:a16="http://schemas.microsoft.com/office/drawing/2014/main" id="{B1CBCEFE-411F-2104-9337-8A4DEABE3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356" t="38989" r="39808" b="41072"/>
              <a:stretch/>
            </p:blipFill>
            <p:spPr>
              <a:xfrm>
                <a:off x="9504468" y="3832955"/>
                <a:ext cx="629425" cy="308054"/>
              </a:xfrm>
              <a:prstGeom prst="rect">
                <a:avLst/>
              </a:prstGeom>
            </p:spPr>
          </p:pic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D6AD3733-159F-29B1-57D5-1CD4A7C40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5716" y="2627816"/>
                <a:ext cx="566013" cy="594933"/>
              </a:xfrm>
              <a:prstGeom prst="rect">
                <a:avLst/>
              </a:prstGeom>
            </p:spPr>
          </p:pic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8422ED9-964F-1906-36A6-BAC72FE624BA}"/>
                  </a:ext>
                </a:extLst>
              </p:cNvPr>
              <p:cNvSpPr txBox="1"/>
              <p:nvPr/>
            </p:nvSpPr>
            <p:spPr>
              <a:xfrm>
                <a:off x="8472531" y="2799642"/>
                <a:ext cx="1031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prstClr val="black"/>
                    </a:solidFill>
                    <a:latin typeface="나눔스퀘어OTF_ac"/>
                    <a:ea typeface="나눔스퀘어OTF_ac"/>
                  </a:rPr>
                  <a:t>Teacher</a:t>
                </a:r>
                <a:endParaRPr lang="ko-KR" altLang="en-US" sz="1400" dirty="0">
                  <a:solidFill>
                    <a:prstClr val="black"/>
                  </a:solidFill>
                  <a:latin typeface="나눔스퀘어OTF_ac"/>
                  <a:ea typeface="나눔스퀘어OTF_ac"/>
                </a:endParaRPr>
              </a:p>
            </p:txBody>
          </p:sp>
          <p:pic>
            <p:nvPicPr>
              <p:cNvPr id="161" name="Picture 2" descr="책을 읽고 - 무료 사람들개 아이콘">
                <a:extLst>
                  <a:ext uri="{FF2B5EF4-FFF2-40B4-BE49-F238E27FC236}">
                    <a16:creationId xmlns:a16="http://schemas.microsoft.com/office/drawing/2014/main" id="{C44318B8-CE9C-74A6-4AB5-9FF39BF3F0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11701" y="2728425"/>
                <a:ext cx="389552" cy="389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796BEA-8E7B-445A-09EB-CC1856327734}"/>
                  </a:ext>
                </a:extLst>
              </p:cNvPr>
              <p:cNvSpPr txBox="1"/>
              <p:nvPr/>
            </p:nvSpPr>
            <p:spPr>
              <a:xfrm>
                <a:off x="10801253" y="2786381"/>
                <a:ext cx="10319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prstClr val="black"/>
                    </a:solidFill>
                    <a:latin typeface="나눔스퀘어OTF_ac"/>
                    <a:ea typeface="나눔스퀘어OTF_ac"/>
                  </a:rPr>
                  <a:t>Student</a:t>
                </a:r>
                <a:endParaRPr lang="ko-KR" altLang="en-US" sz="1400" dirty="0">
                  <a:solidFill>
                    <a:prstClr val="black"/>
                  </a:solidFill>
                  <a:latin typeface="나눔스퀘어OTF_ac"/>
                  <a:ea typeface="나눔스퀘어OTF_ac"/>
                </a:endParaRPr>
              </a:p>
            </p:txBody>
          </p:sp>
        </p:grp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12C6DB04-202C-E37E-7F4D-B57A0CFD0579}"/>
              </a:ext>
            </a:extLst>
          </p:cNvPr>
          <p:cNvSpPr txBox="1"/>
          <p:nvPr/>
        </p:nvSpPr>
        <p:spPr>
          <a:xfrm>
            <a:off x="231343" y="2268204"/>
            <a:ext cx="342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불필요한 부분을 가지치기</a:t>
            </a:r>
            <a:r>
              <a:rPr lang="en-US" altLang="ko-KR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(Pruning)</a:t>
            </a:r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하여 </a:t>
            </a:r>
            <a:br>
              <a:rPr lang="en-US" altLang="ko-KR" sz="1400" dirty="0">
                <a:solidFill>
                  <a:prstClr val="black"/>
                </a:solidFill>
                <a:latin typeface="나눔스퀘어OTF_ac"/>
                <a:ea typeface="나눔스퀘어OTF_ac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모델을 압축함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3BDEF88-D56E-2CAA-6F19-4AC93A139BBD}"/>
              </a:ext>
            </a:extLst>
          </p:cNvPr>
          <p:cNvSpPr txBox="1"/>
          <p:nvPr/>
        </p:nvSpPr>
        <p:spPr>
          <a:xfrm>
            <a:off x="4006093" y="2268204"/>
            <a:ext cx="342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파라미터를 양자화</a:t>
            </a:r>
            <a:r>
              <a:rPr lang="en-US" altLang="ko-KR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(Quantization)</a:t>
            </a:r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하여 모델을 압축하고 연산 부하를 줄임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BFBC87D-59BE-1CB7-D245-814CC41DA8A5}"/>
              </a:ext>
            </a:extLst>
          </p:cNvPr>
          <p:cNvSpPr txBox="1"/>
          <p:nvPr/>
        </p:nvSpPr>
        <p:spPr>
          <a:xfrm>
            <a:off x="7962786" y="2268204"/>
            <a:ext cx="3552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이미 학습된 지식을 증류</a:t>
            </a:r>
            <a:r>
              <a:rPr lang="en-US" altLang="ko-KR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(Distillation)</a:t>
            </a:r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하여 </a:t>
            </a:r>
            <a:br>
              <a:rPr lang="en-US" altLang="ko-KR" sz="1400" dirty="0">
                <a:solidFill>
                  <a:prstClr val="black"/>
                </a:solidFill>
                <a:latin typeface="나눔스퀘어OTF_ac"/>
                <a:ea typeface="나눔스퀘어OTF_ac"/>
              </a:rPr>
            </a:br>
            <a:r>
              <a:rPr lang="ko-KR" altLang="en-US" sz="14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핵심적인 특징을 유지할 수 있도록 모델을 압축</a:t>
            </a:r>
          </a:p>
        </p:txBody>
      </p:sp>
    </p:spTree>
    <p:extLst>
      <p:ext uri="{BB962C8B-B14F-4D97-AF65-F5344CB8AC3E}">
        <p14:creationId xmlns:p14="http://schemas.microsoft.com/office/powerpoint/2010/main" val="1126476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78EC4-9D49-530A-2C87-BB5D14C7B8FB}"/>
              </a:ext>
            </a:extLst>
          </p:cNvPr>
          <p:cNvSpPr txBox="1"/>
          <p:nvPr/>
        </p:nvSpPr>
        <p:spPr>
          <a:xfrm>
            <a:off x="647702" y="603934"/>
            <a:ext cx="743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TFL</a:t>
            </a:r>
            <a:r>
              <a:rPr lang="el-GR" altLang="ko-KR" sz="3600" dirty="0">
                <a:solidFill>
                  <a:srgbClr val="373A3C"/>
                </a:solidFill>
                <a:latin typeface="+mj-ea"/>
                <a:ea typeface="나눔스퀘어OTF_ac ExtraBold"/>
              </a:rPr>
              <a:t>μ</a:t>
            </a:r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 Interpreter</a:t>
            </a:r>
            <a:endParaRPr lang="ko-KR" altLang="en-US" sz="36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E8D191-582D-1205-49BD-E0ABE86221C6}"/>
              </a:ext>
            </a:extLst>
          </p:cNvPr>
          <p:cNvGrpSpPr/>
          <p:nvPr/>
        </p:nvGrpSpPr>
        <p:grpSpPr>
          <a:xfrm>
            <a:off x="1721741" y="1250265"/>
            <a:ext cx="9094799" cy="3862445"/>
            <a:chOff x="984321" y="1332467"/>
            <a:chExt cx="10104322" cy="429117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8CF40D-16F2-D113-F39F-F895A8494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413"/>
            <a:stretch/>
          </p:blipFill>
          <p:spPr>
            <a:xfrm>
              <a:off x="984321" y="1332467"/>
              <a:ext cx="10104322" cy="429117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3DFFC2-0E54-C80E-2FF0-EDF9329EC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7" t="54520" r="78639" b="32779"/>
            <a:stretch/>
          </p:blipFill>
          <p:spPr>
            <a:xfrm>
              <a:off x="3522334" y="2932571"/>
              <a:ext cx="810826" cy="67633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4724618-C2C6-21B2-8ED5-96B952B6A92A}"/>
              </a:ext>
            </a:extLst>
          </p:cNvPr>
          <p:cNvSpPr txBox="1"/>
          <p:nvPr/>
        </p:nvSpPr>
        <p:spPr>
          <a:xfrm>
            <a:off x="1277974" y="5140385"/>
            <a:ext cx="4145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Interpreter</a:t>
            </a:r>
          </a:p>
          <a:p>
            <a:pPr algn="ctr"/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매 명령어를 해석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(interpret)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해야 하므로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,</a:t>
            </a:r>
          </a:p>
          <a:p>
            <a:pPr algn="ctr"/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일반적으로 컴파일 된 코드보다 </a:t>
            </a:r>
            <a:r>
              <a:rPr lang="ko-KR" altLang="en-US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느림</a:t>
            </a:r>
            <a:endParaRPr lang="ko-KR" altLang="en-US" sz="1600" dirty="0">
              <a:solidFill>
                <a:prstClr val="black"/>
              </a:solidFill>
              <a:latin typeface="나눔스퀘어OTF_ac"/>
              <a:ea typeface="나눔스퀘어OTF_a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76A0D9-C7D4-AA53-55FC-6010F1B35EBB}"/>
              </a:ext>
            </a:extLst>
          </p:cNvPr>
          <p:cNvSpPr txBox="1"/>
          <p:nvPr/>
        </p:nvSpPr>
        <p:spPr>
          <a:xfrm>
            <a:off x="6608748" y="5140385"/>
            <a:ext cx="4145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Compiler</a:t>
            </a:r>
          </a:p>
          <a:p>
            <a:pPr algn="ctr"/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모든 명령어를 미리 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compile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하여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,</a:t>
            </a:r>
          </a:p>
          <a:p>
            <a:pPr algn="ctr"/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일반적으로 </a:t>
            </a:r>
            <a:r>
              <a:rPr lang="ko-KR" altLang="en-US" sz="1600" dirty="0" err="1">
                <a:solidFill>
                  <a:prstClr val="black"/>
                </a:solidFill>
                <a:latin typeface="나눔스퀘어OTF_ac"/>
                <a:ea typeface="나눔스퀘어OTF_ac"/>
              </a:rPr>
              <a:t>인터프리트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 된 코드보다 </a:t>
            </a:r>
            <a:r>
              <a:rPr lang="ko-KR" altLang="en-US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빠름</a:t>
            </a:r>
            <a:endParaRPr lang="ko-KR" altLang="en-US" sz="1600" dirty="0">
              <a:solidFill>
                <a:prstClr val="black"/>
              </a:solidFill>
              <a:latin typeface="나눔스퀘어OTF_ac"/>
              <a:ea typeface="나눔스퀘어OTF_a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0C661-E30C-CE26-F8EA-7DCDB1397361}"/>
              </a:ext>
            </a:extLst>
          </p:cNvPr>
          <p:cNvSpPr txBox="1"/>
          <p:nvPr/>
        </p:nvSpPr>
        <p:spPr>
          <a:xfrm>
            <a:off x="2836552" y="4404325"/>
            <a:ext cx="62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스퀘어OTF_ac"/>
                <a:ea typeface="나눔스퀘어OTF_ac"/>
              </a:rPr>
              <a:t>해석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E79B64-3886-3E33-E99C-1E9E085B785E}"/>
              </a:ext>
            </a:extLst>
          </p:cNvPr>
          <p:cNvSpPr txBox="1"/>
          <p:nvPr/>
        </p:nvSpPr>
        <p:spPr>
          <a:xfrm>
            <a:off x="4172514" y="3181487"/>
            <a:ext cx="62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prstClr val="black"/>
                </a:solidFill>
                <a:latin typeface="나눔스퀘어OTF_ac"/>
                <a:ea typeface="나눔스퀘어OTF_ac"/>
              </a:rPr>
              <a:t>실행</a:t>
            </a:r>
            <a:endParaRPr lang="ko-KR" altLang="en-US" dirty="0">
              <a:solidFill>
                <a:prstClr val="black"/>
              </a:solidFill>
              <a:latin typeface="나눔스퀘어OTF_ac"/>
              <a:ea typeface="나눔스퀘어OTF_ac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1391855-C4EF-CDA7-2177-FD7A68DE23EF}"/>
              </a:ext>
            </a:extLst>
          </p:cNvPr>
          <p:cNvCxnSpPr>
            <a:cxnSpLocks/>
          </p:cNvCxnSpPr>
          <p:nvPr/>
        </p:nvCxnSpPr>
        <p:spPr>
          <a:xfrm>
            <a:off x="5943582" y="1250265"/>
            <a:ext cx="0" cy="4220895"/>
          </a:xfrm>
          <a:prstGeom prst="line">
            <a:avLst/>
          </a:prstGeom>
          <a:noFill/>
          <a:ln w="6667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868679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09D37C4-82E4-F026-DECF-FEA6DC12453C}"/>
              </a:ext>
            </a:extLst>
          </p:cNvPr>
          <p:cNvSpPr txBox="1"/>
          <p:nvPr/>
        </p:nvSpPr>
        <p:spPr>
          <a:xfrm>
            <a:off x="647702" y="603934"/>
            <a:ext cx="743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TFL</a:t>
            </a:r>
            <a:r>
              <a:rPr lang="el-GR" altLang="ko-KR" sz="3600" dirty="0">
                <a:solidFill>
                  <a:srgbClr val="373A3C"/>
                </a:solidFill>
                <a:latin typeface="+mj-ea"/>
                <a:ea typeface="나눔스퀘어OTF_ac ExtraBold"/>
              </a:rPr>
              <a:t>μ</a:t>
            </a:r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 Interpreter</a:t>
            </a:r>
            <a:endParaRPr lang="ko-KR" altLang="en-US" sz="36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CA4E9BF-0C9F-E3F1-D059-E789809114E0}"/>
              </a:ext>
            </a:extLst>
          </p:cNvPr>
          <p:cNvGrpSpPr/>
          <p:nvPr/>
        </p:nvGrpSpPr>
        <p:grpSpPr>
          <a:xfrm>
            <a:off x="1721741" y="1250265"/>
            <a:ext cx="9094799" cy="3862445"/>
            <a:chOff x="984321" y="1332467"/>
            <a:chExt cx="10104322" cy="4291176"/>
          </a:xfrm>
        </p:grpSpPr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EC2E430A-D272-0AB8-07F9-B357A350B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413"/>
            <a:stretch/>
          </p:blipFill>
          <p:spPr>
            <a:xfrm>
              <a:off x="984321" y="1332467"/>
              <a:ext cx="10104322" cy="4291176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6B81116D-3FEC-F6D7-5E1F-ABBB0CEA4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7" t="54520" r="78639" b="32779"/>
            <a:stretch/>
          </p:blipFill>
          <p:spPr>
            <a:xfrm>
              <a:off x="3522334" y="2932571"/>
              <a:ext cx="810826" cy="676332"/>
            </a:xfrm>
            <a:prstGeom prst="rect">
              <a:avLst/>
            </a:prstGeom>
          </p:spPr>
        </p:pic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E941A6F4-CA5A-71C7-FF9D-E4FBF5FAE613}"/>
              </a:ext>
            </a:extLst>
          </p:cNvPr>
          <p:cNvSpPr txBox="1"/>
          <p:nvPr/>
        </p:nvSpPr>
        <p:spPr>
          <a:xfrm>
            <a:off x="1277974" y="5140385"/>
            <a:ext cx="4145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Interpreter</a:t>
            </a:r>
          </a:p>
          <a:p>
            <a:pPr algn="ctr"/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매 명령어를 해석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(interpret)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해야 </a:t>
            </a:r>
            <a:r>
              <a:rPr lang="ko-KR" altLang="en-US" sz="1600" strike="sngStrike" dirty="0">
                <a:solidFill>
                  <a:prstClr val="white">
                    <a:lumMod val="75000"/>
                  </a:prstClr>
                </a:solidFill>
                <a:latin typeface="나눔스퀘어OTF_ac"/>
                <a:ea typeface="나눔스퀘어OTF_ac"/>
              </a:rPr>
              <a:t>하므로</a:t>
            </a:r>
            <a:r>
              <a:rPr lang="en-US" altLang="ko-KR" sz="1600" strike="sngStrike" dirty="0">
                <a:solidFill>
                  <a:prstClr val="white">
                    <a:lumMod val="75000"/>
                  </a:prstClr>
                </a:solidFill>
                <a:latin typeface="나눔스퀘어OTF_ac"/>
                <a:ea typeface="나눔스퀘어OTF_ac"/>
              </a:rPr>
              <a:t>,</a:t>
            </a:r>
          </a:p>
          <a:p>
            <a:pPr algn="ctr"/>
            <a:r>
              <a:rPr lang="ko-KR" altLang="en-US" sz="1600" strike="sngStrike" dirty="0">
                <a:solidFill>
                  <a:prstClr val="white">
                    <a:lumMod val="75000"/>
                  </a:prstClr>
                </a:solidFill>
                <a:latin typeface="나눔스퀘어OTF_ac"/>
                <a:ea typeface="나눔스퀘어OTF_ac"/>
              </a:rPr>
              <a:t>일반적으로 컴파일 된 코드보다 </a:t>
            </a:r>
            <a:r>
              <a:rPr lang="ko-KR" altLang="en-US" sz="1600" strike="sngStrike" dirty="0">
                <a:solidFill>
                  <a:prstClr val="white">
                    <a:lumMod val="75000"/>
                  </a:prstClr>
                </a:solidFill>
                <a:latin typeface="나눔스퀘어OTF_ac ExtraBold"/>
                <a:ea typeface="나눔스퀘어OTF_ac ExtraBold"/>
              </a:rPr>
              <a:t>느림</a:t>
            </a:r>
            <a:endParaRPr lang="en-US" altLang="ko-KR" sz="1600" strike="sngStrike" dirty="0">
              <a:solidFill>
                <a:prstClr val="white">
                  <a:lumMod val="75000"/>
                </a:prstClr>
              </a:solidFill>
              <a:latin typeface="나눔스퀘어OTF_ac ExtraBold"/>
              <a:ea typeface="나눔스퀘어OTF_ac ExtraBold"/>
            </a:endParaRPr>
          </a:p>
          <a:p>
            <a:pPr algn="ctr"/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하지만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실행시간 비중이 압도적으로 많은 </a:t>
            </a:r>
            <a:b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</a:b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ML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에서는 </a:t>
            </a:r>
            <a:r>
              <a:rPr lang="ko-KR" altLang="en-US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오버헤드가 매우 작음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F5ADEB0-8B6C-EC80-1B85-8416F6069D42}"/>
              </a:ext>
            </a:extLst>
          </p:cNvPr>
          <p:cNvSpPr txBox="1"/>
          <p:nvPr/>
        </p:nvSpPr>
        <p:spPr>
          <a:xfrm>
            <a:off x="6608748" y="5140385"/>
            <a:ext cx="4145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Compiler</a:t>
            </a:r>
          </a:p>
          <a:p>
            <a:pPr algn="ctr"/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모든 명령어를 미리 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compile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하여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,</a:t>
            </a:r>
          </a:p>
          <a:p>
            <a:pPr algn="ctr"/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일반적으로 </a:t>
            </a:r>
            <a:r>
              <a:rPr lang="ko-KR" altLang="en-US" sz="1600" dirty="0" err="1">
                <a:solidFill>
                  <a:prstClr val="black"/>
                </a:solidFill>
                <a:latin typeface="나눔스퀘어OTF_ac"/>
                <a:ea typeface="나눔스퀘어OTF_ac"/>
              </a:rPr>
              <a:t>인터프리트</a:t>
            </a:r>
            <a:r>
              <a:rPr lang="ko-KR" altLang="en-US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 된 코드보다 </a:t>
            </a:r>
            <a:r>
              <a:rPr lang="ko-KR" altLang="en-US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빠름</a:t>
            </a:r>
            <a:endParaRPr lang="ko-KR" altLang="en-US" sz="1600" dirty="0">
              <a:solidFill>
                <a:prstClr val="black"/>
              </a:solidFill>
              <a:latin typeface="나눔스퀘어OTF_ac"/>
              <a:ea typeface="나눔스퀘어OTF_ac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C0077374-82B6-D1DA-DBD9-8FB56E688A86}"/>
              </a:ext>
            </a:extLst>
          </p:cNvPr>
          <p:cNvSpPr txBox="1"/>
          <p:nvPr/>
        </p:nvSpPr>
        <p:spPr>
          <a:xfrm>
            <a:off x="2836552" y="4404325"/>
            <a:ext cx="62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  <a:latin typeface="나눔스퀘어OTF_ac"/>
                <a:ea typeface="나눔스퀘어OTF_ac"/>
              </a:rPr>
              <a:t>해석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9B22D9E-A3D6-17BF-26AC-FF52AB5B9B9D}"/>
              </a:ext>
            </a:extLst>
          </p:cNvPr>
          <p:cNvSpPr txBox="1"/>
          <p:nvPr/>
        </p:nvSpPr>
        <p:spPr>
          <a:xfrm>
            <a:off x="4172514" y="3181487"/>
            <a:ext cx="62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prstClr val="black"/>
                </a:solidFill>
                <a:latin typeface="나눔스퀘어OTF_ac"/>
                <a:ea typeface="나눔스퀘어OTF_ac"/>
              </a:rPr>
              <a:t>실행</a:t>
            </a:r>
            <a:endParaRPr lang="ko-KR" altLang="en-US" dirty="0">
              <a:solidFill>
                <a:prstClr val="black"/>
              </a:solidFill>
              <a:latin typeface="나눔스퀘어OTF_ac"/>
              <a:ea typeface="나눔스퀘어OTF_ac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7CA7FF4-B150-A69C-20EC-3B46848076C0}"/>
              </a:ext>
            </a:extLst>
          </p:cNvPr>
          <p:cNvSpPr/>
          <p:nvPr/>
        </p:nvSpPr>
        <p:spPr>
          <a:xfrm>
            <a:off x="1422721" y="1426041"/>
            <a:ext cx="4450108" cy="363832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pic>
        <p:nvPicPr>
          <p:cNvPr id="190" name="그림 189">
            <a:extLst>
              <a:ext uri="{FF2B5EF4-FFF2-40B4-BE49-F238E27FC236}">
                <a16:creationId xmlns:a16="http://schemas.microsoft.com/office/drawing/2014/main" id="{63F1B366-0896-24D6-50ED-0FD81C96C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9" t="22672" r="41839" b="20774"/>
          <a:stretch/>
        </p:blipFill>
        <p:spPr>
          <a:xfrm>
            <a:off x="593492" y="1352573"/>
            <a:ext cx="3051411" cy="1353812"/>
          </a:xfrm>
          <a:prstGeom prst="rect">
            <a:avLst/>
          </a:prstGeom>
          <a:ln>
            <a:noFill/>
          </a:ln>
        </p:spPr>
      </p:pic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BE19E17C-4461-4A28-6545-11AD7C892C60}"/>
              </a:ext>
            </a:extLst>
          </p:cNvPr>
          <p:cNvGrpSpPr/>
          <p:nvPr/>
        </p:nvGrpSpPr>
        <p:grpSpPr>
          <a:xfrm>
            <a:off x="1478895" y="3509842"/>
            <a:ext cx="3554064" cy="661071"/>
            <a:chOff x="5978769" y="452435"/>
            <a:chExt cx="3554064" cy="661071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95AEAF2-B4C4-E54F-4299-3D104F118DE9}"/>
                </a:ext>
              </a:extLst>
            </p:cNvPr>
            <p:cNvGrpSpPr/>
            <p:nvPr/>
          </p:nvGrpSpPr>
          <p:grpSpPr>
            <a:xfrm>
              <a:off x="5978769" y="452435"/>
              <a:ext cx="3553405" cy="123824"/>
              <a:chOff x="5978769" y="452435"/>
              <a:chExt cx="3553405" cy="198440"/>
            </a:xfrm>
          </p:grpSpPr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5E358323-3816-5F1B-325E-F9C3788FEC25}"/>
                  </a:ext>
                </a:extLst>
              </p:cNvPr>
              <p:cNvGrpSpPr/>
              <p:nvPr/>
            </p:nvGrpSpPr>
            <p:grpSpPr>
              <a:xfrm>
                <a:off x="5978769" y="452436"/>
                <a:ext cx="1184029" cy="198439"/>
                <a:chOff x="5978772" y="452437"/>
                <a:chExt cx="3408707" cy="121764"/>
              </a:xfrm>
            </p:grpSpPr>
            <p:sp>
              <p:nvSpPr>
                <p:cNvPr id="318" name="직사각형 317">
                  <a:extLst>
                    <a:ext uri="{FF2B5EF4-FFF2-40B4-BE49-F238E27FC236}">
                      <a16:creationId xmlns:a16="http://schemas.microsoft.com/office/drawing/2014/main" id="{E8C3A6BB-33E3-4DE4-A65F-3E9D1E32002C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DFC9AE30-BB85-7815-5A79-8EF8BAB0BA1D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8F136B92-D4E8-985A-5310-5960644C3152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39B9CDC7-78AE-6B31-1816-F19EA1121A79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B788A695-131C-68AA-D9ED-F034485FD033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766A7B1-1BD6-B007-15B9-A0EDC61F29FC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F3FF5CB6-04A6-11FC-30AE-DAD2786A19B1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09A5D955-BEDA-9A3B-6503-499F601A953D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24E6F59B-79D0-E3FA-B067-B9757B280B34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610AF79C-FA8B-2835-503B-826115E05D85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  <p:grpSp>
            <p:nvGrpSpPr>
              <p:cNvPr id="296" name="그룹 295">
                <a:extLst>
                  <a:ext uri="{FF2B5EF4-FFF2-40B4-BE49-F238E27FC236}">
                    <a16:creationId xmlns:a16="http://schemas.microsoft.com/office/drawing/2014/main" id="{80A9C0C2-2503-EB9A-97E1-276A6B55E89A}"/>
                  </a:ext>
                </a:extLst>
              </p:cNvPr>
              <p:cNvGrpSpPr/>
              <p:nvPr/>
            </p:nvGrpSpPr>
            <p:grpSpPr>
              <a:xfrm>
                <a:off x="7164116" y="452435"/>
                <a:ext cx="1184029" cy="198439"/>
                <a:chOff x="5978772" y="452437"/>
                <a:chExt cx="3408707" cy="121764"/>
              </a:xfrm>
            </p:grpSpPr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6AF85BCA-A4C2-5DB4-D4D6-2A66529841A1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1D440500-F4A6-FFF1-7ED0-79331DE980CF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149C72E7-AD5A-7498-43D2-F6C3A68F568D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1AF3F58B-D308-39D7-64A2-0494B1EF129F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8968A5E8-C5AE-9EB1-1DE9-4DAB7BC75E15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AA0B1F6D-0C7A-C3B1-614F-2CB3CA931C64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E3B33807-1C73-B2FC-FE02-A4E2F00CC44B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53B56375-0C5F-AB3D-2E9B-821F693514DE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1748CA45-E227-F4AB-DBF7-1A7EBCA7CF1E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FE4CC98A-D561-02F4-B058-37191B8B4854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  <p:grpSp>
            <p:nvGrpSpPr>
              <p:cNvPr id="297" name="그룹 296">
                <a:extLst>
                  <a:ext uri="{FF2B5EF4-FFF2-40B4-BE49-F238E27FC236}">
                    <a16:creationId xmlns:a16="http://schemas.microsoft.com/office/drawing/2014/main" id="{BF74EEE4-1809-C1D5-99F6-BE3F510FF194}"/>
                  </a:ext>
                </a:extLst>
              </p:cNvPr>
              <p:cNvGrpSpPr/>
              <p:nvPr/>
            </p:nvGrpSpPr>
            <p:grpSpPr>
              <a:xfrm>
                <a:off x="8348145" y="452435"/>
                <a:ext cx="1184029" cy="198439"/>
                <a:chOff x="5978772" y="452437"/>
                <a:chExt cx="3408707" cy="121764"/>
              </a:xfrm>
            </p:grpSpPr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FB98FBC7-4586-41A9-FC67-0296A943FB52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3F2009F5-5A00-1EA2-9728-A51E6A2196A6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1F4EE15C-5F33-197B-C372-694F7F658951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89994347-84AF-4BCB-C4B3-F8BC593FE396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4EE38064-0D90-FB27-82FD-51CDCB4B02C2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810B6627-2638-4591-C017-BBA0E61601E2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3C2ECC7-C341-53F4-2523-726AC8034DDE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E81B26D0-0EC5-270C-F44E-C3564C2A8722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616230F3-4DFB-6E52-2B96-0193B6121396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D5B67324-22BB-8399-256B-65DF10FB02B5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DF89F123-3865-5DFE-78D6-0C52B92D7EBB}"/>
                </a:ext>
              </a:extLst>
            </p:cNvPr>
            <p:cNvGrpSpPr/>
            <p:nvPr/>
          </p:nvGrpSpPr>
          <p:grpSpPr>
            <a:xfrm>
              <a:off x="5978769" y="631517"/>
              <a:ext cx="3553405" cy="123824"/>
              <a:chOff x="5978769" y="452435"/>
              <a:chExt cx="3553405" cy="198440"/>
            </a:xfrm>
          </p:grpSpPr>
          <p:grpSp>
            <p:nvGrpSpPr>
              <p:cNvPr id="262" name="그룹 261">
                <a:extLst>
                  <a:ext uri="{FF2B5EF4-FFF2-40B4-BE49-F238E27FC236}">
                    <a16:creationId xmlns:a16="http://schemas.microsoft.com/office/drawing/2014/main" id="{2C06459A-862E-B3DC-2235-FF9F761971BB}"/>
                  </a:ext>
                </a:extLst>
              </p:cNvPr>
              <p:cNvGrpSpPr/>
              <p:nvPr/>
            </p:nvGrpSpPr>
            <p:grpSpPr>
              <a:xfrm>
                <a:off x="5978769" y="452436"/>
                <a:ext cx="1184029" cy="198439"/>
                <a:chOff x="5978772" y="452437"/>
                <a:chExt cx="3408707" cy="121764"/>
              </a:xfrm>
            </p:grpSpPr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8E79748E-59CC-E9C7-8300-76A0F35D342C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F1F44186-428A-F840-C8A9-4AE27F610737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A631E637-7ADB-DE5E-C17B-E7EE13F956F5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EFF89C38-0703-8249-E1F9-7F9A184F899B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5FDE7738-217B-1758-230D-280FFA75F1EF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41C1F3D3-49C9-171F-4A25-611B63F335AC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2184E2C-2354-8D3B-C317-EB6D7F739C96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AEAD0862-EF35-CF11-0755-7140DB05CDBC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7062C5D-5D81-1259-9AC0-ADBABEADF43F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2D436C55-AC07-AB82-0509-1000CAD4C202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  <p:grpSp>
            <p:nvGrpSpPr>
              <p:cNvPr id="263" name="그룹 262">
                <a:extLst>
                  <a:ext uri="{FF2B5EF4-FFF2-40B4-BE49-F238E27FC236}">
                    <a16:creationId xmlns:a16="http://schemas.microsoft.com/office/drawing/2014/main" id="{C6B113A7-F50E-2FEB-7246-1B564111C979}"/>
                  </a:ext>
                </a:extLst>
              </p:cNvPr>
              <p:cNvGrpSpPr/>
              <p:nvPr/>
            </p:nvGrpSpPr>
            <p:grpSpPr>
              <a:xfrm>
                <a:off x="7164116" y="452435"/>
                <a:ext cx="1184029" cy="198439"/>
                <a:chOff x="5978772" y="452437"/>
                <a:chExt cx="3408707" cy="121764"/>
              </a:xfrm>
            </p:grpSpPr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816BBFFC-31D3-9CF3-3346-5C42F17A89C7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103203FC-073A-C5ED-9114-8853F65EBDC9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89219B03-53C6-8778-3C50-75F21A23F54F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69A8006B-FAC8-4819-8561-434187F9C7CE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F6B914B0-ACDF-9D6D-C9AD-3DB2D2675F0C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A6174046-66C1-2DC2-019B-3C7CC87F5920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D68453D1-0F4C-F72A-92AD-DED1AC4163FA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12E5CB5C-17EA-1A2C-9BEC-55DC229DFBDC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0718C568-1E21-A63D-1E22-0E604A593625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2EE97A3E-6515-F023-C260-06068F535037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6F65EF4E-D314-15C7-7915-E8549219532F}"/>
                  </a:ext>
                </a:extLst>
              </p:cNvPr>
              <p:cNvGrpSpPr/>
              <p:nvPr/>
            </p:nvGrpSpPr>
            <p:grpSpPr>
              <a:xfrm>
                <a:off x="8348145" y="452435"/>
                <a:ext cx="1184029" cy="198439"/>
                <a:chOff x="5978772" y="452437"/>
                <a:chExt cx="3408707" cy="121764"/>
              </a:xfrm>
            </p:grpSpPr>
            <p:sp>
              <p:nvSpPr>
                <p:cNvPr id="265" name="직사각형 264">
                  <a:extLst>
                    <a:ext uri="{FF2B5EF4-FFF2-40B4-BE49-F238E27FC236}">
                      <a16:creationId xmlns:a16="http://schemas.microsoft.com/office/drawing/2014/main" id="{1D4E3D6E-D6D2-050C-47E1-B8879B0E6E94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66" name="직사각형 265">
                  <a:extLst>
                    <a:ext uri="{FF2B5EF4-FFF2-40B4-BE49-F238E27FC236}">
                      <a16:creationId xmlns:a16="http://schemas.microsoft.com/office/drawing/2014/main" id="{4532CDE0-2EE2-CD90-D6B4-D476D9BEBEA3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67" name="직사각형 266">
                  <a:extLst>
                    <a:ext uri="{FF2B5EF4-FFF2-40B4-BE49-F238E27FC236}">
                      <a16:creationId xmlns:a16="http://schemas.microsoft.com/office/drawing/2014/main" id="{85A62F55-BEC1-2335-7780-C393C33FEA23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6782D712-315A-D0EF-6574-C9A2E5CF7677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69" name="직사각형 268">
                  <a:extLst>
                    <a:ext uri="{FF2B5EF4-FFF2-40B4-BE49-F238E27FC236}">
                      <a16:creationId xmlns:a16="http://schemas.microsoft.com/office/drawing/2014/main" id="{A49FD465-FC9E-B0E7-1514-A9815E842799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70" name="직사각형 269">
                  <a:extLst>
                    <a:ext uri="{FF2B5EF4-FFF2-40B4-BE49-F238E27FC236}">
                      <a16:creationId xmlns:a16="http://schemas.microsoft.com/office/drawing/2014/main" id="{9BF0C3F8-EE26-E236-157B-F83DE30EAB6C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71" name="직사각형 270">
                  <a:extLst>
                    <a:ext uri="{FF2B5EF4-FFF2-40B4-BE49-F238E27FC236}">
                      <a16:creationId xmlns:a16="http://schemas.microsoft.com/office/drawing/2014/main" id="{869F379A-B04B-F242-9BFB-7ECA61D09405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5D5926C9-CAFD-193B-40D8-259F338B97B7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5E716877-BF97-E88C-08B5-5533BBCEF9FC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423DD969-C195-4507-E815-2C5D80995195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</p:grp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D00A8AC2-4123-559A-0DEE-FB5A8F8B879B}"/>
                </a:ext>
              </a:extLst>
            </p:cNvPr>
            <p:cNvGrpSpPr/>
            <p:nvPr/>
          </p:nvGrpSpPr>
          <p:grpSpPr>
            <a:xfrm>
              <a:off x="5979428" y="810599"/>
              <a:ext cx="3553405" cy="123824"/>
              <a:chOff x="5978769" y="452435"/>
              <a:chExt cx="3553405" cy="198440"/>
            </a:xfrm>
          </p:grpSpPr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85C9DF49-3CE6-B86E-00EC-C3E212361738}"/>
                  </a:ext>
                </a:extLst>
              </p:cNvPr>
              <p:cNvGrpSpPr/>
              <p:nvPr/>
            </p:nvGrpSpPr>
            <p:grpSpPr>
              <a:xfrm>
                <a:off x="5978769" y="452436"/>
                <a:ext cx="1184029" cy="198439"/>
                <a:chOff x="5978772" y="452437"/>
                <a:chExt cx="3408707" cy="121764"/>
              </a:xfrm>
            </p:grpSpPr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47CAF8A2-F841-B221-E603-E084491D7BBB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83C237B6-02C4-60C1-4BAF-F7A47276A7FC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A72C80BA-AD1D-4775-450D-69CF4D0B2598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7A4F1ADE-F663-2D21-C11C-5910C1ECE8E5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40B72432-906B-7A38-C7E8-EA7F04828D89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3C0334C1-3D8A-5F8D-C334-BA21D8383724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8571F44A-9845-4939-80C4-0BF2706BFA3D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E3C3382D-84DA-184B-B3B1-6F5DA86C30A6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88D6D433-3C9E-50BC-9B44-03E34EE96E31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272FF0F2-2C89-D9D6-B007-DDE28046659E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BC44A538-3C68-105D-D630-8DAF954DA0C8}"/>
                  </a:ext>
                </a:extLst>
              </p:cNvPr>
              <p:cNvGrpSpPr/>
              <p:nvPr/>
            </p:nvGrpSpPr>
            <p:grpSpPr>
              <a:xfrm>
                <a:off x="7164116" y="452435"/>
                <a:ext cx="1184029" cy="198439"/>
                <a:chOff x="5978772" y="452437"/>
                <a:chExt cx="3408707" cy="121764"/>
              </a:xfrm>
            </p:grpSpPr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C81549E6-902F-B10C-1A49-B0F29025DA96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D1906A29-A853-78C0-D80F-97579F1FEAB5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F4C61D06-B217-DA8E-EF1B-D7A7D3410FB4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8912F403-ABAD-F61B-FC7E-4B8FC94AE665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FD67CBC3-0F43-AF01-E679-0BFDA41AADF0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B41F6BCD-FA9B-2804-63CF-1FACAF464126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CC9F63B0-0FDA-AA56-3DD9-4DC078F063C0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49" name="직사각형 248">
                  <a:extLst>
                    <a:ext uri="{FF2B5EF4-FFF2-40B4-BE49-F238E27FC236}">
                      <a16:creationId xmlns:a16="http://schemas.microsoft.com/office/drawing/2014/main" id="{2F880F7B-8585-6324-1CB9-624F2266DD2F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530925B6-2C08-C483-C26F-DE9D50752705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D3910D87-71F0-6164-038F-4F17EBE1BC11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BEF384C6-32D3-7227-EB6C-7226B8E390BF}"/>
                  </a:ext>
                </a:extLst>
              </p:cNvPr>
              <p:cNvGrpSpPr/>
              <p:nvPr/>
            </p:nvGrpSpPr>
            <p:grpSpPr>
              <a:xfrm>
                <a:off x="8348145" y="452435"/>
                <a:ext cx="1184029" cy="198439"/>
                <a:chOff x="5978772" y="452437"/>
                <a:chExt cx="3408707" cy="121764"/>
              </a:xfrm>
            </p:grpSpPr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D1B92D22-09D3-03C9-FD77-CFCD31152E6B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3007F06C-285B-D7D6-FBD3-F2D2A02059D4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99F9CDB1-C0F6-B531-050D-AEB509C00C00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7E1DADDD-F57B-2944-A126-88A46B586928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2735BA41-6BAE-D975-E141-824D38A9F4BF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FBD06B42-8786-CF82-4C5F-20DAAE0AC66E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9FD666EC-A2CC-E385-2961-246867F6BA62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9C3C1959-A48B-3321-04FB-25C00EDF4313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069A77B6-D16A-B4A0-69C7-95F8F3E068B9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3BA6468A-A2AA-92C6-3DAC-BAEF0DFC209C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</p:grp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19499BA1-4DD0-EB16-39E2-B549D2D8A253}"/>
                </a:ext>
              </a:extLst>
            </p:cNvPr>
            <p:cNvGrpSpPr/>
            <p:nvPr/>
          </p:nvGrpSpPr>
          <p:grpSpPr>
            <a:xfrm>
              <a:off x="5979428" y="989682"/>
              <a:ext cx="3553405" cy="123824"/>
              <a:chOff x="5978769" y="452435"/>
              <a:chExt cx="3553405" cy="198440"/>
            </a:xfrm>
          </p:grpSpPr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F8A90122-DC11-A5DF-B692-EEC88661A341}"/>
                  </a:ext>
                </a:extLst>
              </p:cNvPr>
              <p:cNvGrpSpPr/>
              <p:nvPr/>
            </p:nvGrpSpPr>
            <p:grpSpPr>
              <a:xfrm>
                <a:off x="5978769" y="452436"/>
                <a:ext cx="1184029" cy="198439"/>
                <a:chOff x="5978772" y="452437"/>
                <a:chExt cx="3408707" cy="121764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63DF3F4E-AFF1-4A18-3DB3-802F138CE2E2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0DA7C843-3871-DB08-029E-8FB04C7550A8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35DDB91D-AA3E-ED72-2A11-161A59E654CA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CEDBA77A-78F4-C2E7-B163-C7B226DE76BC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23" name="직사각형 222">
                  <a:extLst>
                    <a:ext uri="{FF2B5EF4-FFF2-40B4-BE49-F238E27FC236}">
                      <a16:creationId xmlns:a16="http://schemas.microsoft.com/office/drawing/2014/main" id="{819F07F4-1DCA-E905-061B-97598B64DA2E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24" name="직사각형 223">
                  <a:extLst>
                    <a:ext uri="{FF2B5EF4-FFF2-40B4-BE49-F238E27FC236}">
                      <a16:creationId xmlns:a16="http://schemas.microsoft.com/office/drawing/2014/main" id="{A2CA0FD0-DA5A-A2E2-E12C-A9BE0F95A5FB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25" name="직사각형 224">
                  <a:extLst>
                    <a:ext uri="{FF2B5EF4-FFF2-40B4-BE49-F238E27FC236}">
                      <a16:creationId xmlns:a16="http://schemas.microsoft.com/office/drawing/2014/main" id="{9FA92C47-5A1A-5CC7-3B51-005D8A6B9CB2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26" name="직사각형 225">
                  <a:extLst>
                    <a:ext uri="{FF2B5EF4-FFF2-40B4-BE49-F238E27FC236}">
                      <a16:creationId xmlns:a16="http://schemas.microsoft.com/office/drawing/2014/main" id="{52BC0E57-7370-2B4B-3B44-76DCB9FE4D02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27" name="직사각형 226">
                  <a:extLst>
                    <a:ext uri="{FF2B5EF4-FFF2-40B4-BE49-F238E27FC236}">
                      <a16:creationId xmlns:a16="http://schemas.microsoft.com/office/drawing/2014/main" id="{A96EC303-0504-42E3-8AC5-5AEEB408BD07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604422E2-9DC9-A123-CC5A-9C0BE940FE25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025F2CEB-5486-2F8E-1958-EB2747955F1D}"/>
                  </a:ext>
                </a:extLst>
              </p:cNvPr>
              <p:cNvGrpSpPr/>
              <p:nvPr/>
            </p:nvGrpSpPr>
            <p:grpSpPr>
              <a:xfrm>
                <a:off x="7164116" y="452435"/>
                <a:ext cx="1184029" cy="198439"/>
                <a:chOff x="5978772" y="452437"/>
                <a:chExt cx="3408707" cy="121764"/>
              </a:xfrm>
            </p:grpSpPr>
            <p:sp>
              <p:nvSpPr>
                <p:cNvPr id="209" name="직사각형 208">
                  <a:extLst>
                    <a:ext uri="{FF2B5EF4-FFF2-40B4-BE49-F238E27FC236}">
                      <a16:creationId xmlns:a16="http://schemas.microsoft.com/office/drawing/2014/main" id="{3BD7882C-52B6-BC6D-4474-F31C361437AD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31516BDF-6D0C-559B-3300-DAA851C2A83E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11" name="직사각형 210">
                  <a:extLst>
                    <a:ext uri="{FF2B5EF4-FFF2-40B4-BE49-F238E27FC236}">
                      <a16:creationId xmlns:a16="http://schemas.microsoft.com/office/drawing/2014/main" id="{C53798DA-FC0E-E13F-15F2-E81821BF1205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8CB5D519-BCEF-E47D-DDBD-75DE2118F9E3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EE167F27-AAA8-6C85-7478-804836914E64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14" name="직사각형 213">
                  <a:extLst>
                    <a:ext uri="{FF2B5EF4-FFF2-40B4-BE49-F238E27FC236}">
                      <a16:creationId xmlns:a16="http://schemas.microsoft.com/office/drawing/2014/main" id="{7B4BD5AC-4D74-CF00-19E0-B2345575C7FE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15" name="직사각형 214">
                  <a:extLst>
                    <a:ext uri="{FF2B5EF4-FFF2-40B4-BE49-F238E27FC236}">
                      <a16:creationId xmlns:a16="http://schemas.microsoft.com/office/drawing/2014/main" id="{E734D114-4716-5A4A-ED2D-354D7ACC7B5F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15E073AB-B250-57B5-E32E-E4A0BFBBA0F3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571CB30F-901A-C896-115B-5BA71D7870BA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081ACF22-FB71-D497-9C6E-E39515F32A92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EEE124E9-8015-9544-8B2C-ADD4A58FB790}"/>
                  </a:ext>
                </a:extLst>
              </p:cNvPr>
              <p:cNvGrpSpPr/>
              <p:nvPr/>
            </p:nvGrpSpPr>
            <p:grpSpPr>
              <a:xfrm>
                <a:off x="8348145" y="452435"/>
                <a:ext cx="1184029" cy="198439"/>
                <a:chOff x="5978772" y="452437"/>
                <a:chExt cx="3408707" cy="121764"/>
              </a:xfrm>
            </p:grpSpPr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D08FAB89-8AAA-01F3-EB6C-93527A3AE647}"/>
                    </a:ext>
                  </a:extLst>
                </p:cNvPr>
                <p:cNvSpPr/>
                <p:nvPr/>
              </p:nvSpPr>
              <p:spPr>
                <a:xfrm>
                  <a:off x="5978772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60ECCF58-9726-0E28-CB0D-1518177C65AC}"/>
                    </a:ext>
                  </a:extLst>
                </p:cNvPr>
                <p:cNvSpPr/>
                <p:nvPr/>
              </p:nvSpPr>
              <p:spPr>
                <a:xfrm>
                  <a:off x="6319643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87C608E2-085B-D05F-F070-D22A3F7939BC}"/>
                    </a:ext>
                  </a:extLst>
                </p:cNvPr>
                <p:cNvSpPr/>
                <p:nvPr/>
              </p:nvSpPr>
              <p:spPr>
                <a:xfrm>
                  <a:off x="6660514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B9078CF3-F5F7-78AD-C33E-39AA37EE4B56}"/>
                    </a:ext>
                  </a:extLst>
                </p:cNvPr>
                <p:cNvSpPr/>
                <p:nvPr/>
              </p:nvSpPr>
              <p:spPr>
                <a:xfrm>
                  <a:off x="7001385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020B64B5-8527-E08E-8A43-11F78C6CA9B6}"/>
                    </a:ext>
                  </a:extLst>
                </p:cNvPr>
                <p:cNvSpPr/>
                <p:nvPr/>
              </p:nvSpPr>
              <p:spPr>
                <a:xfrm>
                  <a:off x="734225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04" name="직사각형 203">
                  <a:extLst>
                    <a:ext uri="{FF2B5EF4-FFF2-40B4-BE49-F238E27FC236}">
                      <a16:creationId xmlns:a16="http://schemas.microsoft.com/office/drawing/2014/main" id="{9757F8D9-8760-3BCE-A78C-6D2BFFC4CF20}"/>
                    </a:ext>
                  </a:extLst>
                </p:cNvPr>
                <p:cNvSpPr/>
                <p:nvPr/>
              </p:nvSpPr>
              <p:spPr>
                <a:xfrm>
                  <a:off x="7683130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05" name="직사각형 204">
                  <a:extLst>
                    <a:ext uri="{FF2B5EF4-FFF2-40B4-BE49-F238E27FC236}">
                      <a16:creationId xmlns:a16="http://schemas.microsoft.com/office/drawing/2014/main" id="{AE90D924-3678-C3DF-38C8-C7ED71F5DCBD}"/>
                    </a:ext>
                  </a:extLst>
                </p:cNvPr>
                <p:cNvSpPr/>
                <p:nvPr/>
              </p:nvSpPr>
              <p:spPr>
                <a:xfrm>
                  <a:off x="8024001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B42E02B4-5DCC-BF8D-8DB9-BEEEC09D2928}"/>
                    </a:ext>
                  </a:extLst>
                </p:cNvPr>
                <p:cNvSpPr/>
                <p:nvPr/>
              </p:nvSpPr>
              <p:spPr>
                <a:xfrm>
                  <a:off x="8364869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07" name="직사각형 206">
                  <a:extLst>
                    <a:ext uri="{FF2B5EF4-FFF2-40B4-BE49-F238E27FC236}">
                      <a16:creationId xmlns:a16="http://schemas.microsoft.com/office/drawing/2014/main" id="{B32B048A-FECA-D28A-D109-569CC957EED8}"/>
                    </a:ext>
                  </a:extLst>
                </p:cNvPr>
                <p:cNvSpPr/>
                <p:nvPr/>
              </p:nvSpPr>
              <p:spPr>
                <a:xfrm>
                  <a:off x="8705746" y="452437"/>
                  <a:ext cx="340871" cy="121764"/>
                </a:xfrm>
                <a:prstGeom prst="rect">
                  <a:avLst/>
                </a:prstGeom>
                <a:solidFill>
                  <a:srgbClr val="EB423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A0CFDFA0-D5F7-E0AA-ABD3-4EED87B7CF28}"/>
                    </a:ext>
                  </a:extLst>
                </p:cNvPr>
                <p:cNvSpPr/>
                <p:nvPr/>
              </p:nvSpPr>
              <p:spPr>
                <a:xfrm>
                  <a:off x="9046608" y="452437"/>
                  <a:ext cx="340871" cy="121764"/>
                </a:xfrm>
                <a:prstGeom prst="rect">
                  <a:avLst/>
                </a:prstGeom>
                <a:solidFill>
                  <a:srgbClr val="34A85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_ac"/>
                    <a:ea typeface="나눔스퀘어OTF_ac"/>
                    <a:cs typeface="+mn-cs"/>
                  </a:endParaRPr>
                </a:p>
              </p:txBody>
            </p:sp>
          </p:grpSp>
        </p:grpSp>
      </p:grp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7F6A2635-E975-EF78-FF7F-8510EB21235C}"/>
              </a:ext>
            </a:extLst>
          </p:cNvPr>
          <p:cNvGrpSpPr/>
          <p:nvPr/>
        </p:nvGrpSpPr>
        <p:grpSpPr>
          <a:xfrm>
            <a:off x="4526955" y="3105955"/>
            <a:ext cx="849506" cy="276999"/>
            <a:chOff x="119474" y="3930683"/>
            <a:chExt cx="849506" cy="276999"/>
          </a:xfrm>
        </p:grpSpPr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A321E67D-197D-D58D-EC80-DED29C7FC49C}"/>
                </a:ext>
              </a:extLst>
            </p:cNvPr>
            <p:cNvSpPr/>
            <p:nvPr/>
          </p:nvSpPr>
          <p:spPr>
            <a:xfrm>
              <a:off x="689793" y="3960276"/>
              <a:ext cx="279187" cy="200410"/>
            </a:xfrm>
            <a:prstGeom prst="rect">
              <a:avLst/>
            </a:prstGeom>
            <a:solidFill>
              <a:srgbClr val="34A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BF05B212-E3BF-6757-2DF7-BCD57115018E}"/>
                </a:ext>
              </a:extLst>
            </p:cNvPr>
            <p:cNvSpPr txBox="1"/>
            <p:nvPr/>
          </p:nvSpPr>
          <p:spPr>
            <a:xfrm>
              <a:off x="119474" y="3930683"/>
              <a:ext cx="605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/>
                  <a:ea typeface="나눔스퀘어OTF_ac"/>
                </a:rPr>
                <a:t>실행</a:t>
              </a: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9BBB3ADD-0049-A059-BB2A-A5E3834A99CF}"/>
              </a:ext>
            </a:extLst>
          </p:cNvPr>
          <p:cNvGrpSpPr/>
          <p:nvPr/>
        </p:nvGrpSpPr>
        <p:grpSpPr>
          <a:xfrm>
            <a:off x="3736047" y="3104063"/>
            <a:ext cx="849506" cy="276999"/>
            <a:chOff x="119474" y="3930683"/>
            <a:chExt cx="849506" cy="276999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3DC94790-4994-B9FF-CD13-6A83D4A0AE98}"/>
                </a:ext>
              </a:extLst>
            </p:cNvPr>
            <p:cNvSpPr/>
            <p:nvPr/>
          </p:nvSpPr>
          <p:spPr>
            <a:xfrm>
              <a:off x="689793" y="3960276"/>
              <a:ext cx="279187" cy="200410"/>
            </a:xfrm>
            <a:prstGeom prst="rect">
              <a:avLst/>
            </a:prstGeom>
            <a:solidFill>
              <a:srgbClr val="EB423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D710BB53-9F0F-5063-F06E-599D8B132B9C}"/>
                </a:ext>
              </a:extLst>
            </p:cNvPr>
            <p:cNvSpPr txBox="1"/>
            <p:nvPr/>
          </p:nvSpPr>
          <p:spPr>
            <a:xfrm>
              <a:off x="119474" y="3930683"/>
              <a:ext cx="605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OTF_ac"/>
                  <a:ea typeface="나눔스퀘어OTF_ac"/>
                </a:rPr>
                <a:t>해석</a:t>
              </a:r>
            </a:p>
          </p:txBody>
        </p:sp>
      </p:grp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47D07BEF-A28F-EC1C-2A3A-C956DBC7595B}"/>
              </a:ext>
            </a:extLst>
          </p:cNvPr>
          <p:cNvCxnSpPr>
            <a:cxnSpLocks/>
          </p:cNvCxnSpPr>
          <p:nvPr/>
        </p:nvCxnSpPr>
        <p:spPr>
          <a:xfrm>
            <a:off x="5943582" y="1250265"/>
            <a:ext cx="0" cy="4220895"/>
          </a:xfrm>
          <a:prstGeom prst="line">
            <a:avLst/>
          </a:prstGeom>
          <a:noFill/>
          <a:ln w="66675" cap="rnd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335" name="TextBox 334">
            <a:extLst>
              <a:ext uri="{FF2B5EF4-FFF2-40B4-BE49-F238E27FC236}">
                <a16:creationId xmlns:a16="http://schemas.microsoft.com/office/drawing/2014/main" id="{169DC8A0-B8DA-4A50-2F90-8D5D5C3567F8}"/>
              </a:ext>
            </a:extLst>
          </p:cNvPr>
          <p:cNvSpPr txBox="1"/>
          <p:nvPr/>
        </p:nvSpPr>
        <p:spPr>
          <a:xfrm>
            <a:off x="647702" y="3688035"/>
            <a:ext cx="73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Case A</a:t>
            </a:r>
            <a:endParaRPr lang="ko-KR" altLang="en-US" sz="12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336" name="그룹 335">
            <a:extLst>
              <a:ext uri="{FF2B5EF4-FFF2-40B4-BE49-F238E27FC236}">
                <a16:creationId xmlns:a16="http://schemas.microsoft.com/office/drawing/2014/main" id="{C088A87C-D4D9-6988-B812-0653D41E7557}"/>
              </a:ext>
            </a:extLst>
          </p:cNvPr>
          <p:cNvGrpSpPr/>
          <p:nvPr/>
        </p:nvGrpSpPr>
        <p:grpSpPr>
          <a:xfrm>
            <a:off x="1484897" y="4346689"/>
            <a:ext cx="3547403" cy="123823"/>
            <a:chOff x="5978772" y="452437"/>
            <a:chExt cx="5724854" cy="121764"/>
          </a:xfrm>
        </p:grpSpPr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96138475-CFC2-84FB-2ED4-9BA5E47E4709}"/>
                </a:ext>
              </a:extLst>
            </p:cNvPr>
            <p:cNvSpPr/>
            <p:nvPr/>
          </p:nvSpPr>
          <p:spPr>
            <a:xfrm>
              <a:off x="5978772" y="452437"/>
              <a:ext cx="181396" cy="121764"/>
            </a:xfrm>
            <a:prstGeom prst="rect">
              <a:avLst/>
            </a:prstGeom>
            <a:solidFill>
              <a:srgbClr val="EB423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4861D271-54FF-EB71-044C-B8180357E6FB}"/>
                </a:ext>
              </a:extLst>
            </p:cNvPr>
            <p:cNvSpPr/>
            <p:nvPr/>
          </p:nvSpPr>
          <p:spPr>
            <a:xfrm>
              <a:off x="6660512" y="452437"/>
              <a:ext cx="340871" cy="121764"/>
            </a:xfrm>
            <a:prstGeom prst="rect">
              <a:avLst/>
            </a:prstGeom>
            <a:solidFill>
              <a:srgbClr val="EB423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0C546EDE-C1A8-A9DD-D94A-A041538860AC}"/>
                </a:ext>
              </a:extLst>
            </p:cNvPr>
            <p:cNvSpPr/>
            <p:nvPr/>
          </p:nvSpPr>
          <p:spPr>
            <a:xfrm>
              <a:off x="7001383" y="452437"/>
              <a:ext cx="340871" cy="121764"/>
            </a:xfrm>
            <a:prstGeom prst="rect">
              <a:avLst/>
            </a:prstGeom>
            <a:solidFill>
              <a:srgbClr val="34A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535D51F5-4F9D-0819-B758-878802AD332A}"/>
                </a:ext>
              </a:extLst>
            </p:cNvPr>
            <p:cNvSpPr/>
            <p:nvPr/>
          </p:nvSpPr>
          <p:spPr>
            <a:xfrm>
              <a:off x="7342251" y="452437"/>
              <a:ext cx="340871" cy="121764"/>
            </a:xfrm>
            <a:prstGeom prst="rect">
              <a:avLst/>
            </a:prstGeom>
            <a:solidFill>
              <a:srgbClr val="EB423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5324C3FE-7FCA-3835-C7F2-1CDFC09B067D}"/>
                </a:ext>
              </a:extLst>
            </p:cNvPr>
            <p:cNvSpPr/>
            <p:nvPr/>
          </p:nvSpPr>
          <p:spPr>
            <a:xfrm>
              <a:off x="7683125" y="452437"/>
              <a:ext cx="340871" cy="121764"/>
            </a:xfrm>
            <a:prstGeom prst="rect">
              <a:avLst/>
            </a:prstGeom>
            <a:solidFill>
              <a:srgbClr val="34A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202C3765-10E4-9C10-69E9-B28995502FD6}"/>
                </a:ext>
              </a:extLst>
            </p:cNvPr>
            <p:cNvSpPr/>
            <p:nvPr/>
          </p:nvSpPr>
          <p:spPr>
            <a:xfrm>
              <a:off x="8023993" y="452437"/>
              <a:ext cx="340871" cy="121764"/>
            </a:xfrm>
            <a:prstGeom prst="rect">
              <a:avLst/>
            </a:prstGeom>
            <a:solidFill>
              <a:srgbClr val="EB423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A181DC96-7C81-6810-C836-6FBD10EFF9C5}"/>
                </a:ext>
              </a:extLst>
            </p:cNvPr>
            <p:cNvSpPr/>
            <p:nvPr/>
          </p:nvSpPr>
          <p:spPr>
            <a:xfrm>
              <a:off x="8364864" y="452437"/>
              <a:ext cx="340871" cy="121764"/>
            </a:xfrm>
            <a:prstGeom prst="rect">
              <a:avLst/>
            </a:prstGeom>
            <a:solidFill>
              <a:srgbClr val="34A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2A110355-9AC8-859A-11D3-F78370B348B0}"/>
                </a:ext>
              </a:extLst>
            </p:cNvPr>
            <p:cNvSpPr/>
            <p:nvPr/>
          </p:nvSpPr>
          <p:spPr>
            <a:xfrm>
              <a:off x="8705746" y="452437"/>
              <a:ext cx="340871" cy="121764"/>
            </a:xfrm>
            <a:prstGeom prst="rect">
              <a:avLst/>
            </a:prstGeom>
            <a:solidFill>
              <a:srgbClr val="EB423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1CFAF11C-6E32-2107-A317-9A15C2DEE74F}"/>
                </a:ext>
              </a:extLst>
            </p:cNvPr>
            <p:cNvSpPr/>
            <p:nvPr/>
          </p:nvSpPr>
          <p:spPr>
            <a:xfrm>
              <a:off x="9046608" y="452437"/>
              <a:ext cx="340871" cy="121764"/>
            </a:xfrm>
            <a:prstGeom prst="rect">
              <a:avLst/>
            </a:prstGeom>
            <a:solidFill>
              <a:srgbClr val="34A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69CAD64E-D14E-1031-933B-FBB1719DC936}"/>
                </a:ext>
              </a:extLst>
            </p:cNvPr>
            <p:cNvSpPr/>
            <p:nvPr/>
          </p:nvSpPr>
          <p:spPr>
            <a:xfrm>
              <a:off x="6160166" y="452437"/>
              <a:ext cx="5543460" cy="121764"/>
            </a:xfrm>
            <a:prstGeom prst="rect">
              <a:avLst/>
            </a:prstGeom>
            <a:solidFill>
              <a:srgbClr val="34A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</p:grpSp>
      <p:sp>
        <p:nvSpPr>
          <p:cNvPr id="347" name="직사각형 346">
            <a:extLst>
              <a:ext uri="{FF2B5EF4-FFF2-40B4-BE49-F238E27FC236}">
                <a16:creationId xmlns:a16="http://schemas.microsoft.com/office/drawing/2014/main" id="{49736A11-7CA7-0D79-0C96-005635C8C267}"/>
              </a:ext>
            </a:extLst>
          </p:cNvPr>
          <p:cNvSpPr/>
          <p:nvPr/>
        </p:nvSpPr>
        <p:spPr>
          <a:xfrm>
            <a:off x="1485555" y="4525771"/>
            <a:ext cx="3546745" cy="123823"/>
          </a:xfrm>
          <a:prstGeom prst="rect">
            <a:avLst/>
          </a:prstGeom>
          <a:solidFill>
            <a:srgbClr val="34A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E810513D-6127-43FB-171B-351C986A92A8}"/>
              </a:ext>
            </a:extLst>
          </p:cNvPr>
          <p:cNvSpPr/>
          <p:nvPr/>
        </p:nvSpPr>
        <p:spPr>
          <a:xfrm>
            <a:off x="1484896" y="4704853"/>
            <a:ext cx="640323" cy="123823"/>
          </a:xfrm>
          <a:prstGeom prst="rect">
            <a:avLst/>
          </a:prstGeom>
          <a:solidFill>
            <a:srgbClr val="34A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1C46F117-236D-9F51-B3E4-B4477EDAA0A0}"/>
              </a:ext>
            </a:extLst>
          </p:cNvPr>
          <p:cNvSpPr/>
          <p:nvPr/>
        </p:nvSpPr>
        <p:spPr>
          <a:xfrm>
            <a:off x="1840764" y="4704853"/>
            <a:ext cx="118403" cy="123823"/>
          </a:xfrm>
          <a:prstGeom prst="rect">
            <a:avLst/>
          </a:prstGeom>
          <a:solidFill>
            <a:srgbClr val="34A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0EF05BBE-4C25-5D9E-FCCC-CB8418CAC4FC}"/>
              </a:ext>
            </a:extLst>
          </p:cNvPr>
          <p:cNvSpPr/>
          <p:nvPr/>
        </p:nvSpPr>
        <p:spPr>
          <a:xfrm>
            <a:off x="1959166" y="4704853"/>
            <a:ext cx="118403" cy="123823"/>
          </a:xfrm>
          <a:prstGeom prst="rect">
            <a:avLst/>
          </a:prstGeom>
          <a:solidFill>
            <a:srgbClr val="EB42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D48517EE-93EB-67CD-655E-6E8F0870B6BC}"/>
              </a:ext>
            </a:extLst>
          </p:cNvPr>
          <p:cNvSpPr/>
          <p:nvPr/>
        </p:nvSpPr>
        <p:spPr>
          <a:xfrm>
            <a:off x="2077570" y="4704853"/>
            <a:ext cx="2954730" cy="123823"/>
          </a:xfrm>
          <a:prstGeom prst="rect">
            <a:avLst/>
          </a:prstGeom>
          <a:solidFill>
            <a:srgbClr val="34A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09B7C0C9-0E99-E698-56D7-BEFB1C1DE6EC}"/>
              </a:ext>
            </a:extLst>
          </p:cNvPr>
          <p:cNvSpPr/>
          <p:nvPr/>
        </p:nvSpPr>
        <p:spPr>
          <a:xfrm>
            <a:off x="1485556" y="4883935"/>
            <a:ext cx="2606182" cy="123823"/>
          </a:xfrm>
          <a:prstGeom prst="rect">
            <a:avLst/>
          </a:prstGeom>
          <a:solidFill>
            <a:srgbClr val="34A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67CA0660-D4BF-F261-B26A-58EDD3216EEB}"/>
              </a:ext>
            </a:extLst>
          </p:cNvPr>
          <p:cNvSpPr/>
          <p:nvPr/>
        </p:nvSpPr>
        <p:spPr>
          <a:xfrm>
            <a:off x="4091737" y="4883935"/>
            <a:ext cx="118403" cy="123823"/>
          </a:xfrm>
          <a:prstGeom prst="rect">
            <a:avLst/>
          </a:prstGeom>
          <a:solidFill>
            <a:srgbClr val="EB42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F96C810B-ABA6-DD62-86C4-10EFD9899715}"/>
              </a:ext>
            </a:extLst>
          </p:cNvPr>
          <p:cNvSpPr/>
          <p:nvPr/>
        </p:nvSpPr>
        <p:spPr>
          <a:xfrm>
            <a:off x="4210140" y="4883935"/>
            <a:ext cx="822160" cy="123823"/>
          </a:xfrm>
          <a:prstGeom prst="rect">
            <a:avLst/>
          </a:prstGeom>
          <a:solidFill>
            <a:srgbClr val="34A8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34052099-BB1F-6668-3BA2-ABE388F2454A}"/>
              </a:ext>
            </a:extLst>
          </p:cNvPr>
          <p:cNvSpPr txBox="1"/>
          <p:nvPr/>
        </p:nvSpPr>
        <p:spPr>
          <a:xfrm>
            <a:off x="644501" y="4537208"/>
            <a:ext cx="73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Case B</a:t>
            </a:r>
            <a:endParaRPr lang="ko-KR" altLang="en-US" sz="12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356" name="직선 연결선 355">
            <a:extLst>
              <a:ext uri="{FF2B5EF4-FFF2-40B4-BE49-F238E27FC236}">
                <a16:creationId xmlns:a16="http://schemas.microsoft.com/office/drawing/2014/main" id="{17A68D80-2B87-9F38-AD28-4670159FB682}"/>
              </a:ext>
            </a:extLst>
          </p:cNvPr>
          <p:cNvCxnSpPr>
            <a:cxnSpLocks/>
          </p:cNvCxnSpPr>
          <p:nvPr/>
        </p:nvCxnSpPr>
        <p:spPr>
          <a:xfrm>
            <a:off x="644501" y="4257040"/>
            <a:ext cx="4558430" cy="0"/>
          </a:xfrm>
          <a:prstGeom prst="line">
            <a:avLst/>
          </a:prstGeom>
          <a:noFill/>
          <a:ln w="158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3C8BE45F-27A4-1695-BA77-A854C34C4A59}"/>
              </a:ext>
            </a:extLst>
          </p:cNvPr>
          <p:cNvSpPr/>
          <p:nvPr/>
        </p:nvSpPr>
        <p:spPr>
          <a:xfrm>
            <a:off x="6192615" y="1278446"/>
            <a:ext cx="4919479" cy="3729312"/>
          </a:xfrm>
          <a:prstGeom prst="rect">
            <a:avLst/>
          </a:prstGeom>
          <a:solidFill>
            <a:sysClr val="window" lastClr="FFFFFF">
              <a:alpha val="51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45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6496DE-4769-6229-2B5E-80D56076EBF5}"/>
              </a:ext>
            </a:extLst>
          </p:cNvPr>
          <p:cNvSpPr/>
          <p:nvPr/>
        </p:nvSpPr>
        <p:spPr>
          <a:xfrm>
            <a:off x="7162838" y="0"/>
            <a:ext cx="5029162" cy="6858000"/>
          </a:xfrm>
          <a:prstGeom prst="rect">
            <a:avLst/>
          </a:prstGeom>
          <a:solidFill>
            <a:srgbClr val="F1F2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98B7E-2B66-2F22-7CCA-8B288104679C}"/>
              </a:ext>
            </a:extLst>
          </p:cNvPr>
          <p:cNvSpPr txBox="1"/>
          <p:nvPr/>
        </p:nvSpPr>
        <p:spPr>
          <a:xfrm>
            <a:off x="647702" y="603934"/>
            <a:ext cx="435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TFL</a:t>
            </a:r>
            <a:r>
              <a:rPr lang="el-GR" altLang="ko-KR" sz="3600" dirty="0">
                <a:solidFill>
                  <a:srgbClr val="373A3C"/>
                </a:solidFill>
                <a:latin typeface="+mj-ea"/>
                <a:ea typeface="나눔스퀘어OTF_ac ExtraBold"/>
              </a:rPr>
              <a:t>μ</a:t>
            </a:r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 OpsResolver</a:t>
            </a:r>
            <a:endParaRPr lang="ko-KR" altLang="en-US" sz="36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E38C1-E957-A829-CCE1-0CDE50FC2736}"/>
              </a:ext>
            </a:extLst>
          </p:cNvPr>
          <p:cNvSpPr txBox="1"/>
          <p:nvPr/>
        </p:nvSpPr>
        <p:spPr>
          <a:xfrm>
            <a:off x="4728399" y="833996"/>
            <a:ext cx="2227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(Op</a:t>
            </a:r>
            <a:r>
              <a:rPr lang="en-US" altLang="ko-KR" sz="1600" dirty="0">
                <a:solidFill>
                  <a:prstClr val="black"/>
                </a:solidFill>
                <a:latin typeface="나눔스퀘어OTF_ac"/>
                <a:ea typeface="나눔스퀘어OTF_ac"/>
              </a:rPr>
              <a:t>erator + </a:t>
            </a:r>
            <a:r>
              <a:rPr lang="en-US" altLang="ko-KR" sz="1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Resolver)</a:t>
            </a:r>
            <a:endParaRPr lang="ko-KR" altLang="en-US" sz="16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DB93D2-2232-27D9-C4B6-03399D1B6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49"/>
          <a:stretch/>
        </p:blipFill>
        <p:spPr>
          <a:xfrm>
            <a:off x="7575969" y="0"/>
            <a:ext cx="3792553" cy="57813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B1604F-4A15-0E36-312F-36A615B42CE7}"/>
              </a:ext>
            </a:extLst>
          </p:cNvPr>
          <p:cNvSpPr txBox="1"/>
          <p:nvPr/>
        </p:nvSpPr>
        <p:spPr>
          <a:xfrm>
            <a:off x="452736" y="1433389"/>
            <a:ext cx="5141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OTF_ac ExtraBold"/>
                <a:ea typeface="나눔스퀘어OTF_ac ExtraBold"/>
              </a:rPr>
              <a:t>Optimizing Operator</a:t>
            </a:r>
            <a:endParaRPr lang="ko-KR" altLang="en-US" sz="2000" b="1" dirty="0">
              <a:solidFill>
                <a:prstClr val="black">
                  <a:lumMod val="85000"/>
                  <a:lumOff val="15000"/>
                </a:prstClr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95F79-59B1-D105-52CD-91143C9C4926}"/>
              </a:ext>
            </a:extLst>
          </p:cNvPr>
          <p:cNvSpPr txBox="1"/>
          <p:nvPr/>
        </p:nvSpPr>
        <p:spPr>
          <a:xfrm>
            <a:off x="749302" y="2161922"/>
            <a:ext cx="5195972" cy="16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스퀘어OTF_ac"/>
                <a:ea typeface="나눔스퀘어OTF_ac"/>
              </a:rPr>
              <a:t>TensorFlow</a:t>
            </a:r>
            <a:r>
              <a:rPr lang="ko-KR" altLang="en-US" dirty="0">
                <a:solidFill>
                  <a:prstClr val="black"/>
                </a:solidFill>
                <a:latin typeface="나눔스퀘어OTF_ac"/>
                <a:ea typeface="나눔스퀘어OTF_ac"/>
              </a:rPr>
              <a:t>에는 </a:t>
            </a:r>
            <a:r>
              <a:rPr lang="en-US" altLang="ko-KR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1,400</a:t>
            </a:r>
            <a:r>
              <a:rPr lang="ko-KR" altLang="en-US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개 이상의 명령어</a:t>
            </a:r>
            <a:r>
              <a:rPr lang="ko-KR" altLang="en-US" dirty="0">
                <a:solidFill>
                  <a:prstClr val="black"/>
                </a:solidFill>
                <a:latin typeface="나눔스퀘어OTF_ac"/>
                <a:ea typeface="나눔스퀘어OTF_ac"/>
              </a:rPr>
              <a:t> 존재</a:t>
            </a:r>
            <a:endParaRPr lang="en-US" altLang="ko-KR" dirty="0">
              <a:solidFill>
                <a:prstClr val="black"/>
              </a:solidFill>
              <a:latin typeface="나눔스퀘어OTF_ac"/>
              <a:ea typeface="나눔스퀘어OTF_ac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OTF_ac"/>
                <a:ea typeface="나눔스퀘어OTF_ac"/>
              </a:rPr>
              <a:t>하지만</a:t>
            </a:r>
            <a:r>
              <a:rPr lang="en-US" altLang="ko-KR" dirty="0">
                <a:solidFill>
                  <a:prstClr val="black"/>
                </a:solidFill>
                <a:latin typeface="나눔스퀘어OTF_ac"/>
                <a:ea typeface="나눔스퀘어OTF_ac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OTF_ac"/>
                <a:ea typeface="나눔스퀘어OTF_ac"/>
              </a:rPr>
              <a:t>추론에 모든 명령어들이 사용되지 않음</a:t>
            </a:r>
            <a:endParaRPr lang="en-US" altLang="ko-KR" dirty="0">
              <a:solidFill>
                <a:prstClr val="black"/>
              </a:solidFill>
              <a:latin typeface="나눔스퀘어OTF_ac"/>
              <a:ea typeface="나눔스퀘어OTF_ac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CBC06"/>
                </a:solidFill>
                <a:latin typeface="나눔스퀘어OTF_ac ExtraBold"/>
                <a:ea typeface="나눔스퀘어OTF_ac ExtraBold"/>
              </a:rPr>
              <a:t>핵심적인 명령어를 선택적으로 메모리에 로드</a:t>
            </a:r>
            <a:endParaRPr lang="ko-KR" altLang="en-US" dirty="0">
              <a:solidFill>
                <a:prstClr val="black"/>
              </a:solidFill>
              <a:latin typeface="나눔스퀘어OTF_ac"/>
              <a:ea typeface="나눔스퀘어OTF_ac"/>
            </a:endParaRPr>
          </a:p>
        </p:txBody>
      </p:sp>
    </p:spTree>
    <p:extLst>
      <p:ext uri="{BB962C8B-B14F-4D97-AF65-F5344CB8AC3E}">
        <p14:creationId xmlns:p14="http://schemas.microsoft.com/office/powerpoint/2010/main" val="265306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FEFA29-FC02-07B6-22B5-598AE462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796"/>
            <a:ext cx="7385430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99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21E2C4-C6BA-CA31-98AD-D843E8E59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2" t="21732"/>
          <a:stretch/>
        </p:blipFill>
        <p:spPr>
          <a:xfrm>
            <a:off x="5029200" y="3150420"/>
            <a:ext cx="6871566" cy="31236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5ACF60-2F5C-11BA-7EAF-6700A6208DB9}"/>
              </a:ext>
            </a:extLst>
          </p:cNvPr>
          <p:cNvSpPr txBox="1"/>
          <p:nvPr/>
        </p:nvSpPr>
        <p:spPr>
          <a:xfrm>
            <a:off x="647701" y="603934"/>
            <a:ext cx="9405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나눔스퀘어OTF_ac ExtraBold"/>
                <a:ea typeface="나눔스퀘어OTF_ac ExtraBold"/>
              </a:rPr>
              <a:t>TensorFlow Lite Micro for TinyML</a:t>
            </a:r>
            <a:endParaRPr lang="ko-KR" altLang="en-US" sz="3600" dirty="0">
              <a:solidFill>
                <a:prstClr val="black"/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685C0-BBFA-A23B-F38D-A10E6D4FAA89}"/>
              </a:ext>
            </a:extLst>
          </p:cNvPr>
          <p:cNvGrpSpPr/>
          <p:nvPr/>
        </p:nvGrpSpPr>
        <p:grpSpPr>
          <a:xfrm>
            <a:off x="1159837" y="4019400"/>
            <a:ext cx="2537596" cy="1029431"/>
            <a:chOff x="3499352" y="2250831"/>
            <a:chExt cx="2537596" cy="1029431"/>
          </a:xfrm>
        </p:grpSpPr>
        <p:pic>
          <p:nvPicPr>
            <p:cNvPr id="19" name="Picture 2" descr="TensorFlow Lite 소개 - 취미로 코딩하는 개발자">
              <a:extLst>
                <a:ext uri="{FF2B5EF4-FFF2-40B4-BE49-F238E27FC236}">
                  <a16:creationId xmlns:a16="http://schemas.microsoft.com/office/drawing/2014/main" id="{72D02094-2A24-505C-2038-C858903D61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23" t="14521" r="37102" b="9106"/>
            <a:stretch/>
          </p:blipFill>
          <p:spPr bwMode="auto">
            <a:xfrm>
              <a:off x="4439904" y="2250831"/>
              <a:ext cx="656492" cy="725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B97BCD-DDD2-C9CB-D96C-8DB44FE3FB09}"/>
                </a:ext>
              </a:extLst>
            </p:cNvPr>
            <p:cNvSpPr txBox="1"/>
            <p:nvPr/>
          </p:nvSpPr>
          <p:spPr>
            <a:xfrm>
              <a:off x="3499352" y="2910930"/>
              <a:ext cx="2537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 ExtraBold"/>
                  <a:ea typeface="나눔스퀘어OTF_ac ExtraBold"/>
                </a:rPr>
                <a:t>TensorFlow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Lite</a:t>
              </a:r>
              <a: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OTF_ac"/>
                  <a:ea typeface="나눔스퀘어OTF_ac"/>
                </a:rPr>
                <a:t> Micro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"/>
                <a:ea typeface="나눔스퀘어OTF_ac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14145C-E160-42A2-A1F1-668EF1F782B9}"/>
              </a:ext>
            </a:extLst>
          </p:cNvPr>
          <p:cNvGrpSpPr/>
          <p:nvPr/>
        </p:nvGrpSpPr>
        <p:grpSpPr>
          <a:xfrm>
            <a:off x="386115" y="1541274"/>
            <a:ext cx="8311753" cy="930632"/>
            <a:chOff x="386115" y="1428564"/>
            <a:chExt cx="8311753" cy="9306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EB2686-8397-F93D-67DB-B878660E8705}"/>
                </a:ext>
              </a:extLst>
            </p:cNvPr>
            <p:cNvSpPr/>
            <p:nvPr/>
          </p:nvSpPr>
          <p:spPr>
            <a:xfrm>
              <a:off x="386115" y="1428564"/>
              <a:ext cx="6622637" cy="930632"/>
            </a:xfrm>
            <a:prstGeom prst="rect">
              <a:avLst/>
            </a:prstGeom>
            <a:solidFill>
              <a:sysClr val="window" lastClr="FFFFFF">
                <a:lumMod val="50000"/>
                <a:alpha val="24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23" name="화살표: 갈매기형 수장 22">
              <a:extLst>
                <a:ext uri="{FF2B5EF4-FFF2-40B4-BE49-F238E27FC236}">
                  <a16:creationId xmlns:a16="http://schemas.microsoft.com/office/drawing/2014/main" id="{3AE9FA70-62A1-1A31-7602-152D7A8B22E7}"/>
                </a:ext>
              </a:extLst>
            </p:cNvPr>
            <p:cNvSpPr/>
            <p:nvPr/>
          </p:nvSpPr>
          <p:spPr>
            <a:xfrm>
              <a:off x="648471" y="1582543"/>
              <a:ext cx="1556122" cy="605009"/>
            </a:xfrm>
            <a:prstGeom prst="chevron">
              <a:avLst/>
            </a:prstGeom>
            <a:solidFill>
              <a:srgbClr val="4385F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 ExtraBold"/>
                  <a:ea typeface="나눔스퀘어OTF_ac ExtraBold"/>
                  <a:cs typeface="+mn-cs"/>
                </a:rPr>
                <a:t>Train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rPr>
                <a:t>the model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24" name="화살표: 갈매기형 수장 23">
              <a:extLst>
                <a:ext uri="{FF2B5EF4-FFF2-40B4-BE49-F238E27FC236}">
                  <a16:creationId xmlns:a16="http://schemas.microsoft.com/office/drawing/2014/main" id="{1B2F1C3D-F54D-05B8-5CE0-D3145644D651}"/>
                </a:ext>
              </a:extLst>
            </p:cNvPr>
            <p:cNvSpPr/>
            <p:nvPr/>
          </p:nvSpPr>
          <p:spPr>
            <a:xfrm>
              <a:off x="3841931" y="1582543"/>
              <a:ext cx="1556122" cy="605009"/>
            </a:xfrm>
            <a:prstGeom prst="chevron">
              <a:avLst/>
            </a:prstGeom>
            <a:solidFill>
              <a:srgbClr val="EB423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 ExtraBold"/>
                  <a:ea typeface="나눔스퀘어OTF_ac ExtraBold"/>
                  <a:cs typeface="+mn-cs"/>
                </a:rPr>
                <a:t>Convert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rPr>
                <a:t>the model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25" name="화살표: 갈매기형 수장 24">
              <a:extLst>
                <a:ext uri="{FF2B5EF4-FFF2-40B4-BE49-F238E27FC236}">
                  <a16:creationId xmlns:a16="http://schemas.microsoft.com/office/drawing/2014/main" id="{1B50FD9C-E056-E409-CC3A-93F8CC093A6F}"/>
                </a:ext>
              </a:extLst>
            </p:cNvPr>
            <p:cNvSpPr/>
            <p:nvPr/>
          </p:nvSpPr>
          <p:spPr>
            <a:xfrm>
              <a:off x="2173917" y="1582543"/>
              <a:ext cx="1711734" cy="605009"/>
            </a:xfrm>
            <a:prstGeom prst="chevron">
              <a:avLst/>
            </a:prstGeom>
            <a:solidFill>
              <a:srgbClr val="FCBC0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 ExtraBold"/>
                  <a:ea typeface="나눔스퀘어OTF_ac ExtraBold"/>
                  <a:cs typeface="+mn-cs"/>
                </a:rPr>
                <a:t>Optimize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rPr>
                <a:t>the model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26" name="화살표: 갈매기형 수장 25">
              <a:extLst>
                <a:ext uri="{FF2B5EF4-FFF2-40B4-BE49-F238E27FC236}">
                  <a16:creationId xmlns:a16="http://schemas.microsoft.com/office/drawing/2014/main" id="{1B850693-D27E-3494-D527-FE3F5705F5EA}"/>
                </a:ext>
              </a:extLst>
            </p:cNvPr>
            <p:cNvSpPr/>
            <p:nvPr/>
          </p:nvSpPr>
          <p:spPr>
            <a:xfrm>
              <a:off x="5352050" y="1582543"/>
              <a:ext cx="1556122" cy="605009"/>
            </a:xfrm>
            <a:prstGeom prst="chevron">
              <a:avLst/>
            </a:prstGeom>
            <a:solidFill>
              <a:srgbClr val="34A85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 ExtraBold"/>
                  <a:ea typeface="나눔스퀘어OTF_ac ExtraBold"/>
                  <a:cs typeface="+mn-cs"/>
                </a:rPr>
                <a:t>Deploy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rPr>
                <a:t>the model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  <p:sp>
          <p:nvSpPr>
            <p:cNvPr id="27" name="화살표: 갈매기형 수장 26">
              <a:extLst>
                <a:ext uri="{FF2B5EF4-FFF2-40B4-BE49-F238E27FC236}">
                  <a16:creationId xmlns:a16="http://schemas.microsoft.com/office/drawing/2014/main" id="{08B9D904-6932-4002-D987-82218AEBB00B}"/>
                </a:ext>
              </a:extLst>
            </p:cNvPr>
            <p:cNvSpPr/>
            <p:nvPr/>
          </p:nvSpPr>
          <p:spPr>
            <a:xfrm>
              <a:off x="7141746" y="1582543"/>
              <a:ext cx="1556122" cy="605009"/>
            </a:xfrm>
            <a:prstGeom prst="chevron">
              <a:avLst/>
            </a:prstGeom>
            <a:solidFill>
              <a:srgbClr val="B414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 ExtraBold"/>
                  <a:ea typeface="나눔스퀘어OTF_ac ExtraBold"/>
                  <a:cs typeface="+mn-cs"/>
                </a:rPr>
                <a:t>Run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_ac"/>
                  <a:ea typeface="나눔스퀘어OTF_ac"/>
                  <a:cs typeface="+mn-cs"/>
                </a:rPr>
                <a:t>the model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"/>
                <a:ea typeface="나눔스퀘어OTF_ac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122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F86FEE9-ABED-8FBD-1CB7-0493842FD6D6}"/>
              </a:ext>
            </a:extLst>
          </p:cNvPr>
          <p:cNvGrpSpPr/>
          <p:nvPr/>
        </p:nvGrpSpPr>
        <p:grpSpPr>
          <a:xfrm>
            <a:off x="1504970" y="2340234"/>
            <a:ext cx="2124915" cy="2311005"/>
            <a:chOff x="1263570" y="1807716"/>
            <a:chExt cx="2508792" cy="300135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29C7D2-3271-334B-317A-B4C1C4B49B77}"/>
                </a:ext>
              </a:extLst>
            </p:cNvPr>
            <p:cNvSpPr/>
            <p:nvPr/>
          </p:nvSpPr>
          <p:spPr>
            <a:xfrm rot="5400000">
              <a:off x="2482025" y="589262"/>
              <a:ext cx="71883" cy="2508791"/>
            </a:xfrm>
            <a:prstGeom prst="rect">
              <a:avLst/>
            </a:prstGeom>
            <a:solidFill>
              <a:srgbClr val="023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48B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BDB7F1D-9CFD-31D2-611C-A3431B246623}"/>
                </a:ext>
              </a:extLst>
            </p:cNvPr>
            <p:cNvSpPr/>
            <p:nvPr/>
          </p:nvSpPr>
          <p:spPr>
            <a:xfrm rot="5400000">
              <a:off x="2482024" y="3518729"/>
              <a:ext cx="71883" cy="2508791"/>
            </a:xfrm>
            <a:prstGeom prst="rect">
              <a:avLst/>
            </a:prstGeom>
            <a:solidFill>
              <a:srgbClr val="023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2348B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65C171-54B3-FB27-591F-7C438016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069" y="2508179"/>
            <a:ext cx="6965797" cy="184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89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9FC4C2E-6DF3-FBDF-8495-6B2D0B8C7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957" y="-15881"/>
            <a:ext cx="6345153" cy="3943434"/>
          </a:xfrm>
          <a:prstGeom prst="rect">
            <a:avLst/>
          </a:prstGeom>
        </p:spPr>
      </p:pic>
      <p:pic>
        <p:nvPicPr>
          <p:cNvPr id="11" name="그림 10" descr="스크린샷, 블루, 마조렐 블루, 건물이(가) 표시된 사진&#10;&#10;자동 생성된 설명">
            <a:extLst>
              <a:ext uri="{FF2B5EF4-FFF2-40B4-BE49-F238E27FC236}">
                <a16:creationId xmlns:a16="http://schemas.microsoft.com/office/drawing/2014/main" id="{24BF5B33-F2AF-345E-F803-F8CFE2FFE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64" y="2013139"/>
            <a:ext cx="5663443" cy="4855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F5DFF-8F8F-3A9A-CB96-9E907E844780}"/>
              </a:ext>
            </a:extLst>
          </p:cNvPr>
          <p:cNvSpPr txBox="1"/>
          <p:nvPr/>
        </p:nvSpPr>
        <p:spPr>
          <a:xfrm>
            <a:off x="1700071" y="6029744"/>
            <a:ext cx="3314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SUIT" pitchFamily="50" charset="-127"/>
                <a:ea typeface="SUIT" pitchFamily="50" charset="-127"/>
              </a:rPr>
              <a:t>Demo : </a:t>
            </a:r>
            <a:r>
              <a:rPr lang="en-US" altLang="ko-KR" sz="1400" dirty="0">
                <a:latin typeface="SUIT" pitchFamily="50" charset="-127"/>
                <a:ea typeface="SUIT" pitchFamily="50" charset="-127"/>
                <a:hlinkClick r:id="rId4"/>
              </a:rPr>
              <a:t>https://gambalabs.ai/demo/</a:t>
            </a:r>
            <a:endParaRPr lang="en-US" altLang="ko-KR" sz="1400" dirty="0">
              <a:latin typeface="SUIT" pitchFamily="50" charset="-127"/>
              <a:ea typeface="SUIT" pitchFamily="50" charset="-127"/>
            </a:endParaRPr>
          </a:p>
          <a:p>
            <a:r>
              <a:rPr kumimoji="1" lang="en-US" altLang="ko-KR" sz="1400" dirty="0">
                <a:latin typeface="SUIT" pitchFamily="50" charset="-127"/>
                <a:ea typeface="SUIT" pitchFamily="50" charset="-127"/>
              </a:rPr>
              <a:t>C</a:t>
            </a:r>
            <a:r>
              <a:rPr kumimoji="1" lang="en-US" altLang="ko-Kore-KR" sz="1400" dirty="0">
                <a:latin typeface="SUIT" pitchFamily="50" charset="-127"/>
                <a:ea typeface="SUIT" pitchFamily="50" charset="-127"/>
              </a:rPr>
              <a:t>ontact : </a:t>
            </a:r>
            <a:r>
              <a:rPr kumimoji="1" lang="en-US" altLang="ko-Kore-KR" sz="1400" dirty="0">
                <a:latin typeface="SUIT" pitchFamily="50" charset="-127"/>
                <a:ea typeface="SUIT" pitchFamily="50" charset="-127"/>
                <a:hlinkClick r:id="rId5"/>
              </a:rPr>
              <a:t>contact@gambalabs.ai</a:t>
            </a:r>
            <a:endParaRPr kumimoji="1" lang="en-US" altLang="ko-Kore-KR" sz="1400" dirty="0">
              <a:latin typeface="SUIT" pitchFamily="50" charset="-127"/>
              <a:ea typeface="SUIT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AD4CC2-9071-89C5-D2E3-74FEF8D03EF9}"/>
              </a:ext>
            </a:extLst>
          </p:cNvPr>
          <p:cNvGrpSpPr/>
          <p:nvPr/>
        </p:nvGrpSpPr>
        <p:grpSpPr>
          <a:xfrm>
            <a:off x="642339" y="5556019"/>
            <a:ext cx="947450" cy="947450"/>
            <a:chOff x="8934680" y="5250709"/>
            <a:chExt cx="947450" cy="9474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6CB18B8-FA04-8722-6960-A7D87CD1FFD8}"/>
                </a:ext>
              </a:extLst>
            </p:cNvPr>
            <p:cNvSpPr/>
            <p:nvPr/>
          </p:nvSpPr>
          <p:spPr>
            <a:xfrm>
              <a:off x="8934680" y="5250709"/>
              <a:ext cx="947450" cy="947450"/>
            </a:xfrm>
            <a:prstGeom prst="roundRect">
              <a:avLst>
                <a:gd name="adj" fmla="val 5039"/>
              </a:avLst>
            </a:prstGeom>
            <a:solidFill>
              <a:schemeClr val="bg1"/>
            </a:solidFill>
            <a:ln w="19050">
              <a:solidFill>
                <a:srgbClr val="023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 descr="패턴, 사각형, 대칭, 픽셀이(가) 표시된 사진&#10;&#10;자동 생성된 설명">
              <a:extLst>
                <a:ext uri="{FF2B5EF4-FFF2-40B4-BE49-F238E27FC236}">
                  <a16:creationId xmlns:a16="http://schemas.microsoft.com/office/drawing/2014/main" id="{D0D72620-2CCE-A998-298A-D4C244F2D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962" y="5367680"/>
              <a:ext cx="726887" cy="713509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633A1E-0921-6643-B2B5-098DA4B1D298}"/>
              </a:ext>
            </a:extLst>
          </p:cNvPr>
          <p:cNvGrpSpPr/>
          <p:nvPr/>
        </p:nvGrpSpPr>
        <p:grpSpPr>
          <a:xfrm>
            <a:off x="3465183" y="2531057"/>
            <a:ext cx="5261635" cy="1795886"/>
            <a:chOff x="3465183" y="2083341"/>
            <a:chExt cx="5261635" cy="17958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29ACB9-CB8B-480F-61F4-50C5C2AF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217" y="2083341"/>
              <a:ext cx="2597567" cy="32037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9C6B450-1AE9-048C-9B23-6B9EDAAFF163}"/>
                </a:ext>
              </a:extLst>
            </p:cNvPr>
            <p:cNvGrpSpPr/>
            <p:nvPr/>
          </p:nvGrpSpPr>
          <p:grpSpPr>
            <a:xfrm>
              <a:off x="3465183" y="2525010"/>
              <a:ext cx="5261635" cy="1354217"/>
              <a:chOff x="3869330" y="2525010"/>
              <a:chExt cx="5261635" cy="135421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AD9AE8-203E-8DE6-4BF7-3EB49CC18067}"/>
                  </a:ext>
                </a:extLst>
              </p:cNvPr>
              <p:cNvSpPr txBox="1"/>
              <p:nvPr/>
            </p:nvSpPr>
            <p:spPr>
              <a:xfrm>
                <a:off x="4224092" y="2525010"/>
                <a:ext cx="4552111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800" b="1" dirty="0">
                    <a:solidFill>
                      <a:srgbClr val="02348B"/>
                    </a:solidFill>
                    <a:latin typeface="SUIT SemiBold" pitchFamily="50" charset="-127"/>
                    <a:ea typeface="SUIT SemiBold" pitchFamily="50" charset="-127"/>
                  </a:rPr>
                  <a:t>Thank you</a:t>
                </a:r>
                <a:endParaRPr lang="ko-KR" altLang="en-US" sz="5800" b="1" dirty="0">
                  <a:solidFill>
                    <a:srgbClr val="02348B"/>
                  </a:solidFill>
                  <a:latin typeface="SUIT SemiBold" pitchFamily="50" charset="-127"/>
                  <a:ea typeface="SUIT SemiBold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89D4AC-8BB9-0BC5-AA15-D6E2B5B4B310}"/>
                  </a:ext>
                </a:extLst>
              </p:cNvPr>
              <p:cNvSpPr txBox="1"/>
              <p:nvPr/>
            </p:nvSpPr>
            <p:spPr>
              <a:xfrm>
                <a:off x="3869330" y="3509895"/>
                <a:ext cx="52616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latin typeface="SUIT SemiBold" pitchFamily="50" charset="-127"/>
                  <a:ea typeface="SUIT SemiBold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440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E3FFDCB-3D49-61CD-7E94-E18E300B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EA2D-5557-8A91-5B99-272EA0975BCC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More</a:t>
            </a:r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Applications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77751-59AA-23F1-55A7-D2199F27D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17" y="1364968"/>
            <a:ext cx="10840007" cy="54930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EFCFEE-794A-C9FA-0B0F-4BEED704255A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67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286234A-032E-4113-5DF2-C403A777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D6C27-B153-EEA5-147D-D28167836E6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Lecture Goals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3E1A-992D-B91E-AB84-AB62046732CF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4FD98-F8F3-BE3F-294A-C317302A08CC}"/>
              </a:ext>
            </a:extLst>
          </p:cNvPr>
          <p:cNvSpPr/>
          <p:nvPr/>
        </p:nvSpPr>
        <p:spPr>
          <a:xfrm>
            <a:off x="761786" y="2528594"/>
            <a:ext cx="5204116" cy="2708355"/>
          </a:xfrm>
          <a:prstGeom prst="roundRect">
            <a:avLst>
              <a:gd name="adj" fmla="val 370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334B-B5DE-7E51-A060-07D54CE509FD}"/>
              </a:ext>
            </a:extLst>
          </p:cNvPr>
          <p:cNvSpPr txBox="1"/>
          <p:nvPr/>
        </p:nvSpPr>
        <p:spPr>
          <a:xfrm>
            <a:off x="1298319" y="3156839"/>
            <a:ext cx="413105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SUIT" pitchFamily="50" charset="-127"/>
                <a:ea typeface="SUIT" pitchFamily="50" charset="-127"/>
              </a:rPr>
              <a:t>Traditional Programming</a:t>
            </a:r>
          </a:p>
          <a:p>
            <a:pPr algn="ctr"/>
            <a:endParaRPr lang="en-US" altLang="ko-KR" sz="2000" dirty="0">
              <a:latin typeface="SUIT" pitchFamily="50" charset="-127"/>
              <a:ea typeface="SUIT" pitchFamily="50" charset="-127"/>
            </a:endParaRPr>
          </a:p>
          <a:p>
            <a:pPr algn="ctr"/>
            <a:r>
              <a:rPr lang="en-US" altLang="ko-KR" sz="2000" dirty="0">
                <a:latin typeface="SUIT" pitchFamily="50" charset="-127"/>
                <a:ea typeface="SUIT" pitchFamily="50" charset="-127"/>
              </a:rPr>
              <a:t>Vs </a:t>
            </a:r>
          </a:p>
          <a:p>
            <a:pPr algn="ctr"/>
            <a:endParaRPr lang="en-US" altLang="ko-KR" sz="2000" dirty="0">
              <a:latin typeface="SUIT" pitchFamily="50" charset="-127"/>
              <a:ea typeface="SUIT" pitchFamily="50" charset="-127"/>
            </a:endParaRPr>
          </a:p>
          <a:p>
            <a:pPr algn="ctr"/>
            <a:r>
              <a:rPr lang="en-US" altLang="ko-KR" sz="2000" dirty="0">
                <a:latin typeface="SUIT" pitchFamily="50" charset="-127"/>
                <a:ea typeface="SUIT" pitchFamily="50" charset="-127"/>
              </a:rPr>
              <a:t>Machine Learning</a:t>
            </a:r>
            <a:endParaRPr lang="ko-KR" altLang="en-US" sz="2000" dirty="0">
              <a:latin typeface="SUIT" pitchFamily="50" charset="-127"/>
              <a:ea typeface="SUIT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6A1223-281B-01E7-10AF-A7E119C192BB}"/>
              </a:ext>
            </a:extLst>
          </p:cNvPr>
          <p:cNvSpPr/>
          <p:nvPr/>
        </p:nvSpPr>
        <p:spPr>
          <a:xfrm rot="16200000">
            <a:off x="3141916" y="140248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ED80-92DC-4D4F-384C-1B3E5B608989}"/>
              </a:ext>
            </a:extLst>
          </p:cNvPr>
          <p:cNvSpPr txBox="1"/>
          <p:nvPr/>
        </p:nvSpPr>
        <p:spPr>
          <a:xfrm>
            <a:off x="961397" y="2373717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Why should we learn </a:t>
            </a:r>
            <a:r>
              <a:rPr lang="en-US" altLang="ko-KR" sz="1800" u="sng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Machine Learning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FD51143-E8F3-3FC5-B7C2-4A1922D0A401}"/>
              </a:ext>
            </a:extLst>
          </p:cNvPr>
          <p:cNvGrpSpPr/>
          <p:nvPr/>
        </p:nvGrpSpPr>
        <p:grpSpPr>
          <a:xfrm>
            <a:off x="6226100" y="2336454"/>
            <a:ext cx="5204116" cy="2900494"/>
            <a:chOff x="761786" y="2336455"/>
            <a:chExt cx="5204116" cy="290049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64C2BAB-A1FC-83C5-528E-4880740EBEA9}"/>
                </a:ext>
              </a:extLst>
            </p:cNvPr>
            <p:cNvSpPr/>
            <p:nvPr/>
          </p:nvSpPr>
          <p:spPr>
            <a:xfrm>
              <a:off x="761786" y="2528594"/>
              <a:ext cx="5204116" cy="2708355"/>
            </a:xfrm>
            <a:prstGeom prst="roundRect">
              <a:avLst>
                <a:gd name="adj" fmla="val 37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1EF39C-74E1-0398-F5CF-DF7A47E00F50}"/>
                </a:ext>
              </a:extLst>
            </p:cNvPr>
            <p:cNvSpPr txBox="1"/>
            <p:nvPr/>
          </p:nvSpPr>
          <p:spPr>
            <a:xfrm>
              <a:off x="1091766" y="3253014"/>
              <a:ext cx="4544156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SUIT" pitchFamily="50" charset="-127"/>
                  <a:ea typeface="SUIT" pitchFamily="50" charset="-127"/>
                </a:rPr>
                <a:t>Paradigm of</a:t>
              </a:r>
            </a:p>
            <a:p>
              <a:pPr algn="ctr"/>
              <a:r>
                <a:rPr lang="en-US" altLang="ko-KR" sz="2000" dirty="0">
                  <a:latin typeface="SUIT" pitchFamily="50" charset="-127"/>
                  <a:ea typeface="SUIT" pitchFamily="50" charset="-127"/>
                </a:rPr>
                <a:t>Tiny Machine Learning</a:t>
              </a:r>
            </a:p>
            <a:p>
              <a:pPr algn="ctr"/>
              <a:endParaRPr lang="en-US" altLang="ko-KR" sz="2000" dirty="0">
                <a:latin typeface="SUIT" pitchFamily="50" charset="-127"/>
                <a:ea typeface="SUIT" pitchFamily="50" charset="-127"/>
              </a:endParaRPr>
            </a:p>
            <a:p>
              <a:pPr algn="ctr"/>
              <a:r>
                <a:rPr lang="en-US" altLang="ko-KR" sz="1600" dirty="0">
                  <a:latin typeface="SUIT" pitchFamily="50" charset="-127"/>
                  <a:ea typeface="SUIT" pitchFamily="50" charset="-127"/>
                </a:rPr>
                <a:t>AI for Embedded System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0FABAFB-AE6C-B644-520E-B812030A3294}"/>
                </a:ext>
              </a:extLst>
            </p:cNvPr>
            <p:cNvSpPr/>
            <p:nvPr/>
          </p:nvSpPr>
          <p:spPr>
            <a:xfrm rot="16200000">
              <a:off x="3141916" y="360078"/>
              <a:ext cx="443858" cy="4396612"/>
            </a:xfrm>
            <a:prstGeom prst="roundRect">
              <a:avLst>
                <a:gd name="adj" fmla="val 50000"/>
              </a:avLst>
            </a:prstGeom>
            <a:solidFill>
              <a:srgbClr val="023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4EF1CC-F3FE-71C3-B8EE-0363A961AA5C}"/>
                </a:ext>
              </a:extLst>
            </p:cNvPr>
            <p:cNvSpPr txBox="1"/>
            <p:nvPr/>
          </p:nvSpPr>
          <p:spPr>
            <a:xfrm>
              <a:off x="1722941" y="2373717"/>
              <a:ext cx="3281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SUIT SemiBold" pitchFamily="50" charset="-127"/>
                  <a:ea typeface="SUIT SemiBold" pitchFamily="50" charset="-127"/>
                </a:rPr>
                <a:t>What is </a:t>
              </a:r>
              <a:r>
                <a:rPr lang="en-US" altLang="ko-KR" sz="1800" dirty="0" err="1">
                  <a:solidFill>
                    <a:schemeClr val="bg1"/>
                  </a:solidFill>
                  <a:latin typeface="SUIT SemiBold" pitchFamily="50" charset="-127"/>
                  <a:ea typeface="SUIT SemiBold" pitchFamily="50" charset="-127"/>
                </a:rPr>
                <a:t>TinyML</a:t>
              </a:r>
              <a:r>
                <a:rPr lang="en-US" altLang="ko-KR" sz="1800" dirty="0">
                  <a:solidFill>
                    <a:schemeClr val="bg1"/>
                  </a:solidFill>
                  <a:latin typeface="SUIT SemiBold" pitchFamily="50" charset="-127"/>
                  <a:ea typeface="SUIT SemiBold" pitchFamily="50" charset="-127"/>
                </a:rPr>
                <a:t>?</a:t>
              </a:r>
              <a:endPara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77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Traditional</a:t>
            </a:r>
            <a:r>
              <a:rPr lang="ko-KR" altLang="en-US" sz="3200" dirty="0"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Programming</a:t>
            </a:r>
            <a:endParaRPr lang="ko-KR" altLang="en-US" sz="32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FAE8C8-A547-12E5-6018-8EB50CA16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386"/>
          <a:stretch/>
        </p:blipFill>
        <p:spPr>
          <a:xfrm>
            <a:off x="2038350" y="2421330"/>
            <a:ext cx="1835150" cy="1217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3466C0-CDC5-D570-33E5-FD0B6127370D}"/>
              </a:ext>
            </a:extLst>
          </p:cNvPr>
          <p:cNvSpPr txBox="1"/>
          <p:nvPr/>
        </p:nvSpPr>
        <p:spPr>
          <a:xfrm>
            <a:off x="1701800" y="3923176"/>
            <a:ext cx="2171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if(speed&lt;4){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WALKING;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B99DB-D622-3680-D0D4-9BFFFD1FFFC1}"/>
              </a:ext>
            </a:extLst>
          </p:cNvPr>
          <p:cNvSpPr txBox="1"/>
          <p:nvPr/>
        </p:nvSpPr>
        <p:spPr>
          <a:xfrm>
            <a:off x="4572215" y="1496984"/>
            <a:ext cx="304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Activity Detection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4B38D-B9D7-1FD7-BB90-7FB7FE3C2687}"/>
              </a:ext>
            </a:extLst>
          </p:cNvPr>
          <p:cNvSpPr txBox="1"/>
          <p:nvPr/>
        </p:nvSpPr>
        <p:spPr>
          <a:xfrm>
            <a:off x="2038350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+mj-ea"/>
                <a:ea typeface="+mj-ea"/>
              </a:rPr>
              <a:t>Walking</a:t>
            </a:r>
            <a:endParaRPr lang="ko-KR" altLang="en-US" sz="1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679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Traditional</a:t>
            </a:r>
            <a:r>
              <a:rPr lang="ko-KR" altLang="en-US" sz="3200" dirty="0"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Programming</a:t>
            </a:r>
            <a:endParaRPr lang="ko-KR" altLang="en-US" sz="32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6CE59A-39B0-D9A7-A646-7837257F9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6635"/>
          <a:stretch/>
        </p:blipFill>
        <p:spPr>
          <a:xfrm>
            <a:off x="2038350" y="2421330"/>
            <a:ext cx="4330700" cy="1217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3AFEE-4F01-5A91-65AA-18068CF800ED}"/>
              </a:ext>
            </a:extLst>
          </p:cNvPr>
          <p:cNvSpPr txBox="1"/>
          <p:nvPr/>
        </p:nvSpPr>
        <p:spPr>
          <a:xfrm>
            <a:off x="1701800" y="3923176"/>
            <a:ext cx="2171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if(speed&lt;4){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WALKING;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5C27D-4430-EE4E-C20A-0A6876630DF5}"/>
              </a:ext>
            </a:extLst>
          </p:cNvPr>
          <p:cNvSpPr txBox="1"/>
          <p:nvPr/>
        </p:nvSpPr>
        <p:spPr>
          <a:xfrm>
            <a:off x="4572215" y="1496984"/>
            <a:ext cx="304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Activity Detection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9DF71-4962-5D31-1249-25BB1ED7C908}"/>
              </a:ext>
            </a:extLst>
          </p:cNvPr>
          <p:cNvSpPr txBox="1"/>
          <p:nvPr/>
        </p:nvSpPr>
        <p:spPr>
          <a:xfrm>
            <a:off x="2038350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+mj-ea"/>
                <a:ea typeface="+mj-ea"/>
              </a:rPr>
              <a:t>Walking</a:t>
            </a:r>
            <a:endParaRPr lang="ko-KR" altLang="en-US" sz="1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307D-9709-9DE1-19A9-E2CB0EF0B823}"/>
              </a:ext>
            </a:extLst>
          </p:cNvPr>
          <p:cNvSpPr txBox="1"/>
          <p:nvPr/>
        </p:nvSpPr>
        <p:spPr>
          <a:xfrm>
            <a:off x="4572215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latin typeface="+mj-ea"/>
                <a:ea typeface="+mj-ea"/>
              </a:rPr>
              <a:t>Running</a:t>
            </a:r>
            <a:endParaRPr lang="ko-KR" altLang="en-US" sz="14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614E1-F74B-A788-655E-13178CD48764}"/>
              </a:ext>
            </a:extLst>
          </p:cNvPr>
          <p:cNvSpPr txBox="1"/>
          <p:nvPr/>
        </p:nvSpPr>
        <p:spPr>
          <a:xfrm>
            <a:off x="4117867" y="3923176"/>
            <a:ext cx="2171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if(speed&lt;4){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WALKING;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} else{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RUNNING;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61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267754D-9080-8619-05EA-9352FC97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D4D5A4-1E9A-7652-A137-3B581800B83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DD854-BE68-9477-DCBE-5173BEF2F286}"/>
              </a:ext>
            </a:extLst>
          </p:cNvPr>
          <p:cNvSpPr txBox="1"/>
          <p:nvPr/>
        </p:nvSpPr>
        <p:spPr>
          <a:xfrm>
            <a:off x="647701" y="603934"/>
            <a:ext cx="965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Traditional</a:t>
            </a:r>
            <a:r>
              <a:rPr lang="ko-KR" altLang="en-US" sz="3200" dirty="0"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3200" dirty="0">
                <a:latin typeface="SUIT SemiBold" pitchFamily="50" charset="-127"/>
                <a:ea typeface="SUIT SemiBold" pitchFamily="50" charset="-127"/>
              </a:rPr>
              <a:t>Programming</a:t>
            </a:r>
            <a:endParaRPr lang="ko-KR" altLang="en-US" sz="3200" dirty="0"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374D14-B739-F76E-C087-D5BF1277B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12"/>
          <a:stretch/>
        </p:blipFill>
        <p:spPr>
          <a:xfrm>
            <a:off x="2038350" y="2421330"/>
            <a:ext cx="6426200" cy="1217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CB3432-2EEF-BD96-C644-E70F33814876}"/>
              </a:ext>
            </a:extLst>
          </p:cNvPr>
          <p:cNvSpPr txBox="1"/>
          <p:nvPr/>
        </p:nvSpPr>
        <p:spPr>
          <a:xfrm>
            <a:off x="1701800" y="3923176"/>
            <a:ext cx="2171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if(speed&lt;4){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WALKING;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5E203-26DE-4E27-0920-25FDCF31E247}"/>
              </a:ext>
            </a:extLst>
          </p:cNvPr>
          <p:cNvSpPr txBox="1"/>
          <p:nvPr/>
        </p:nvSpPr>
        <p:spPr>
          <a:xfrm>
            <a:off x="4572215" y="1496984"/>
            <a:ext cx="304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Activity Detection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B3EED-65E7-E23F-F8B6-F28299586EE6}"/>
              </a:ext>
            </a:extLst>
          </p:cNvPr>
          <p:cNvSpPr txBox="1"/>
          <p:nvPr/>
        </p:nvSpPr>
        <p:spPr>
          <a:xfrm>
            <a:off x="2038350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+mj-ea"/>
                <a:ea typeface="+mj-ea"/>
              </a:rPr>
              <a:t>Walking</a:t>
            </a:r>
            <a:endParaRPr lang="ko-KR" altLang="en-US" sz="1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9C1C3-F782-A79C-11AB-3F3F6A4CEC1D}"/>
              </a:ext>
            </a:extLst>
          </p:cNvPr>
          <p:cNvSpPr txBox="1"/>
          <p:nvPr/>
        </p:nvSpPr>
        <p:spPr>
          <a:xfrm>
            <a:off x="4117867" y="3923176"/>
            <a:ext cx="2171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if(speed&lt;4){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WALKING;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} else{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RUNNING;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3C023-7FE3-BA66-A179-5F4C486A6016}"/>
              </a:ext>
            </a:extLst>
          </p:cNvPr>
          <p:cNvSpPr txBox="1"/>
          <p:nvPr/>
        </p:nvSpPr>
        <p:spPr>
          <a:xfrm>
            <a:off x="4572215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latin typeface="+mj-ea"/>
                <a:ea typeface="+mj-ea"/>
              </a:rPr>
              <a:t>Running</a:t>
            </a:r>
            <a:endParaRPr lang="ko-KR" altLang="en-US" sz="14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7B188-5F7F-5145-8DCE-B2E9DE442C7D}"/>
              </a:ext>
            </a:extLst>
          </p:cNvPr>
          <p:cNvSpPr txBox="1"/>
          <p:nvPr/>
        </p:nvSpPr>
        <p:spPr>
          <a:xfrm>
            <a:off x="6902665" y="2125349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latin typeface="+mj-ea"/>
                <a:ea typeface="+mj-ea"/>
              </a:rPr>
              <a:t>Biking</a:t>
            </a:r>
            <a:endParaRPr lang="ko-KR" altLang="en-US" sz="1400" b="1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28485-7797-A30E-E594-7F1A5CF0653A}"/>
              </a:ext>
            </a:extLst>
          </p:cNvPr>
          <p:cNvSpPr txBox="1"/>
          <p:nvPr/>
        </p:nvSpPr>
        <p:spPr>
          <a:xfrm>
            <a:off x="6533934" y="3866026"/>
            <a:ext cx="21717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if(speed&lt;4){</a:t>
            </a:r>
          </a:p>
          <a:p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WALKING;</a:t>
            </a: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} else if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(speed&lt;12){</a:t>
            </a: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RUNNING;</a:t>
            </a: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} else {</a:t>
            </a: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status = BIKING;</a:t>
            </a: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}</a:t>
            </a:r>
            <a:endParaRPr lang="ko-KR" altLang="en-US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868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ADBF2E9FFA3D947A431E014ABDA9881" ma:contentTypeVersion="15" ma:contentTypeDescription="새 문서를 만듭니다." ma:contentTypeScope="" ma:versionID="e81ee18a95af38b42dbde652c916a9a2">
  <xsd:schema xmlns:xsd="http://www.w3.org/2001/XMLSchema" xmlns:xs="http://www.w3.org/2001/XMLSchema" xmlns:p="http://schemas.microsoft.com/office/2006/metadata/properties" xmlns:ns2="473a71b9-38b0-4e6c-b790-97d5aa4ca627" xmlns:ns3="a1973735-80dc-4235-8d24-c811ddf540db" targetNamespace="http://schemas.microsoft.com/office/2006/metadata/properties" ma:root="true" ma:fieldsID="d4dab292a38aac52d1d131a0c165c85c" ns2:_="" ns3:_="">
    <xsd:import namespace="473a71b9-38b0-4e6c-b790-97d5aa4ca627"/>
    <xsd:import namespace="a1973735-80dc-4235-8d24-c811ddf54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a71b9-38b0-4e6c-b790-97d5aa4ca6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이미지 태그" ma:readOnly="false" ma:fieldId="{5cf76f15-5ced-4ddc-b409-7134ff3c332f}" ma:taxonomyMulti="true" ma:sspId="00b84439-ca57-46d8-9ed9-96dcfbbb28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973735-80dc-4235-8d24-c811ddf540d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2bcc3c22-76f4-4cb5-8c53-d3b7037061cd}" ma:internalName="TaxCatchAll" ma:showField="CatchAllData" ma:web="a1973735-80dc-4235-8d24-c811ddf540d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3a71b9-38b0-4e6c-b790-97d5aa4ca627">
      <Terms xmlns="http://schemas.microsoft.com/office/infopath/2007/PartnerControls"/>
    </lcf76f155ced4ddcb4097134ff3c332f>
    <TaxCatchAll xmlns="a1973735-80dc-4235-8d24-c811ddf540d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59FD2F-AA60-41BA-94A1-B79E665388C9}"/>
</file>

<file path=customXml/itemProps2.xml><?xml version="1.0" encoding="utf-8"?>
<ds:datastoreItem xmlns:ds="http://schemas.openxmlformats.org/officeDocument/2006/customXml" ds:itemID="{0AEA61E0-56AB-4B23-8484-3DE79FC9B9F5}">
  <ds:schemaRefs>
    <ds:schemaRef ds:uri="58aec0c1-8835-4b91-9018-2c1c6f1d8356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F93DD1D-A642-4533-BA12-455971C011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1264</Words>
  <Application>Microsoft Office PowerPoint</Application>
  <PresentationFormat>와이드스크린</PresentationFormat>
  <Paragraphs>406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SUIT</vt:lpstr>
      <vt:lpstr>SUIT SemiBold</vt:lpstr>
      <vt:lpstr>나눔스퀘어OTF_ac</vt:lpstr>
      <vt:lpstr>나눔스퀘어OTF_ac ExtraBold</vt:lpstr>
      <vt:lpstr>맑은 고딕</vt:lpstr>
      <vt:lpstr>엘리스 디지털배움체</vt:lpstr>
      <vt:lpstr>한컴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김용재</dc:creator>
  <cp:lastModifiedBy>하 유빈</cp:lastModifiedBy>
  <cp:revision>15</cp:revision>
  <dcterms:created xsi:type="dcterms:W3CDTF">2023-10-18T06:09:46Z</dcterms:created>
  <dcterms:modified xsi:type="dcterms:W3CDTF">2023-10-30T17:51:41Z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0x0101008ADBF2E9FFA3D947A431E014ABDA9881</vt:lpwstr>
  </property>
  <property fmtid="{D5CDD505-2E9C-101B-9397-08002B2CF9AE}" pid="3" name="MediaServiceImageTags">
    <vt:lpwstr/>
  </property>
</Properties>
</file>